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6" r:id="rId2"/>
  </p:sldMasterIdLst>
  <p:notesMasterIdLst>
    <p:notesMasterId r:id="rId15"/>
  </p:notes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250" autoAdjust="0"/>
    <p:restoredTop sz="94660"/>
  </p:normalViewPr>
  <p:slideViewPr>
    <p:cSldViewPr>
      <p:cViewPr varScale="1">
        <p:scale>
          <a:sx n="68" d="100"/>
          <a:sy n="68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BF883-2308-47A4-A6E8-4021877960BE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58EE60-8992-4C58-9E9B-4FE0C6310D6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C640E-E766-4F8D-A1AF-93FD320E3CD1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20">
            <a:extLst>
              <a:ext uri="{FF2B5EF4-FFF2-40B4-BE49-F238E27FC236}">
                <a16:creationId xmlns:a16="http://schemas.microsoft.com/office/drawing/2014/main" xmlns="" id="{63B165D0-0594-9843-A653-74260F146AE5}"/>
              </a:ext>
            </a:extLst>
          </p:cNvPr>
          <p:cNvSpPr/>
          <p:nvPr/>
        </p:nvSpPr>
        <p:spPr>
          <a:xfrm rot="10800000">
            <a:off x="3387321" y="1"/>
            <a:ext cx="5756680" cy="2322894"/>
          </a:xfrm>
          <a:custGeom>
            <a:avLst/>
            <a:gdLst>
              <a:gd name="connsiteX0" fmla="*/ 3447958 w 5216859"/>
              <a:gd name="connsiteY0" fmla="*/ 463 h 1478847"/>
              <a:gd name="connsiteX1" fmla="*/ 3570648 w 5216859"/>
              <a:gd name="connsiteY1" fmla="*/ 11997 h 1478847"/>
              <a:gd name="connsiteX2" fmla="*/ 4142148 w 5216859"/>
              <a:gd name="connsiteY2" fmla="*/ 850197 h 1478847"/>
              <a:gd name="connsiteX3" fmla="*/ 4942248 w 5216859"/>
              <a:gd name="connsiteY3" fmla="*/ 1174047 h 1478847"/>
              <a:gd name="connsiteX4" fmla="*/ 5164151 w 5216859"/>
              <a:gd name="connsiteY4" fmla="*/ 1405605 h 1478847"/>
              <a:gd name="connsiteX5" fmla="*/ 5216859 w 5216859"/>
              <a:gd name="connsiteY5" fmla="*/ 1478847 h 1478847"/>
              <a:gd name="connsiteX6" fmla="*/ 0 w 5216859"/>
              <a:gd name="connsiteY6" fmla="*/ 1478847 h 1478847"/>
              <a:gd name="connsiteX7" fmla="*/ 28985 w 5216859"/>
              <a:gd name="connsiteY7" fmla="*/ 1403243 h 1478847"/>
              <a:gd name="connsiteX8" fmla="*/ 560748 w 5216859"/>
              <a:gd name="connsiteY8" fmla="*/ 640647 h 1478847"/>
              <a:gd name="connsiteX9" fmla="*/ 2294298 w 5216859"/>
              <a:gd name="connsiteY9" fmla="*/ 373947 h 1478847"/>
              <a:gd name="connsiteX10" fmla="*/ 3447958 w 5216859"/>
              <a:gd name="connsiteY10" fmla="*/ 463 h 1478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16859" h="1478847">
                <a:moveTo>
                  <a:pt x="3447958" y="463"/>
                </a:moveTo>
                <a:cubicBezTo>
                  <a:pt x="3491174" y="-1348"/>
                  <a:pt x="3532151" y="2075"/>
                  <a:pt x="3570648" y="11997"/>
                </a:cubicBezTo>
                <a:cubicBezTo>
                  <a:pt x="3878623" y="91372"/>
                  <a:pt x="3913548" y="656522"/>
                  <a:pt x="4142148" y="850197"/>
                </a:cubicBezTo>
                <a:cubicBezTo>
                  <a:pt x="4370748" y="1043872"/>
                  <a:pt x="4739048" y="1031172"/>
                  <a:pt x="4942248" y="1174047"/>
                </a:cubicBezTo>
                <a:cubicBezTo>
                  <a:pt x="5018448" y="1227625"/>
                  <a:pt x="5096434" y="1316029"/>
                  <a:pt x="5164151" y="1405605"/>
                </a:cubicBezTo>
                <a:lnTo>
                  <a:pt x="5216859" y="1478847"/>
                </a:lnTo>
                <a:lnTo>
                  <a:pt x="0" y="1478847"/>
                </a:lnTo>
                <a:lnTo>
                  <a:pt x="28985" y="1403243"/>
                </a:lnTo>
                <a:cubicBezTo>
                  <a:pt x="121408" y="1159760"/>
                  <a:pt x="267854" y="793047"/>
                  <a:pt x="560748" y="640647"/>
                </a:cubicBezTo>
                <a:cubicBezTo>
                  <a:pt x="951273" y="437447"/>
                  <a:pt x="1792648" y="478722"/>
                  <a:pt x="2294298" y="373947"/>
                </a:cubicBezTo>
                <a:cubicBezTo>
                  <a:pt x="2733242" y="282269"/>
                  <a:pt x="3145446" y="13138"/>
                  <a:pt x="3447958" y="46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Freeform: Shape 19">
            <a:extLst>
              <a:ext uri="{FF2B5EF4-FFF2-40B4-BE49-F238E27FC236}">
                <a16:creationId xmlns:a16="http://schemas.microsoft.com/office/drawing/2014/main" xmlns="" id="{31F8B615-0030-2047-8652-146BCEF22564}"/>
              </a:ext>
            </a:extLst>
          </p:cNvPr>
          <p:cNvSpPr/>
          <p:nvPr/>
        </p:nvSpPr>
        <p:spPr>
          <a:xfrm>
            <a:off x="1" y="3232602"/>
            <a:ext cx="5756222" cy="3625398"/>
          </a:xfrm>
          <a:custGeom>
            <a:avLst/>
            <a:gdLst>
              <a:gd name="connsiteX0" fmla="*/ 333366 w 2058995"/>
              <a:gd name="connsiteY0" fmla="*/ 940 h 972601"/>
              <a:gd name="connsiteX1" fmla="*/ 400050 w 2058995"/>
              <a:gd name="connsiteY1" fmla="*/ 1051 h 972601"/>
              <a:gd name="connsiteX2" fmla="*/ 952500 w 2058995"/>
              <a:gd name="connsiteY2" fmla="*/ 534451 h 972601"/>
              <a:gd name="connsiteX3" fmla="*/ 1924050 w 2058995"/>
              <a:gd name="connsiteY3" fmla="*/ 686851 h 972601"/>
              <a:gd name="connsiteX4" fmla="*/ 2054591 w 2058995"/>
              <a:gd name="connsiteY4" fmla="*/ 942966 h 972601"/>
              <a:gd name="connsiteX5" fmla="*/ 2058995 w 2058995"/>
              <a:gd name="connsiteY5" fmla="*/ 972601 h 972601"/>
              <a:gd name="connsiteX6" fmla="*/ 0 w 2058995"/>
              <a:gd name="connsiteY6" fmla="*/ 972601 h 972601"/>
              <a:gd name="connsiteX7" fmla="*/ 0 w 2058995"/>
              <a:gd name="connsiteY7" fmla="*/ 61952 h 972601"/>
              <a:gd name="connsiteX8" fmla="*/ 75605 w 2058995"/>
              <a:gd name="connsiteY8" fmla="*/ 42128 h 972601"/>
              <a:gd name="connsiteX9" fmla="*/ 333366 w 2058995"/>
              <a:gd name="connsiteY9" fmla="*/ 940 h 972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58995" h="972601">
                <a:moveTo>
                  <a:pt x="333366" y="940"/>
                </a:moveTo>
                <a:cubicBezTo>
                  <a:pt x="357485" y="-326"/>
                  <a:pt x="379809" y="-338"/>
                  <a:pt x="400050" y="1051"/>
                </a:cubicBezTo>
                <a:cubicBezTo>
                  <a:pt x="723900" y="23276"/>
                  <a:pt x="698500" y="420151"/>
                  <a:pt x="952500" y="534451"/>
                </a:cubicBezTo>
                <a:cubicBezTo>
                  <a:pt x="1206500" y="648751"/>
                  <a:pt x="1736725" y="556676"/>
                  <a:pt x="1924050" y="686851"/>
                </a:cubicBezTo>
                <a:cubicBezTo>
                  <a:pt x="1994297" y="735667"/>
                  <a:pt x="2033290" y="836275"/>
                  <a:pt x="2054591" y="942966"/>
                </a:cubicBezTo>
                <a:lnTo>
                  <a:pt x="2058995" y="972601"/>
                </a:lnTo>
                <a:lnTo>
                  <a:pt x="0" y="972601"/>
                </a:lnTo>
                <a:lnTo>
                  <a:pt x="0" y="61952"/>
                </a:lnTo>
                <a:lnTo>
                  <a:pt x="75605" y="42128"/>
                </a:lnTo>
                <a:cubicBezTo>
                  <a:pt x="172492" y="19804"/>
                  <a:pt x="261007" y="4735"/>
                  <a:pt x="333366" y="94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xmlns="" id="{05C21D6A-A628-2443-8075-ACD2B911C6D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10754" y="481014"/>
            <a:ext cx="8526065" cy="587533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042BB51D-E7C1-3746-85E9-889CCB24F7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76037" y="2552299"/>
            <a:ext cx="6591926" cy="1220477"/>
          </a:xfrm>
        </p:spPr>
        <p:txBody>
          <a:bodyPr anchor="b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>
                <a:solidFill>
                  <a:schemeClr val="bg1"/>
                </a:solidFill>
                <a:latin typeface="+mj-lt"/>
                <a:ea typeface="Meiryo UI" panose="020B0604030504040204" pitchFamily="34" charset="-128"/>
              </a:defRPr>
            </a:lvl1pPr>
          </a:lstStyle>
          <a:p>
            <a:r>
              <a:rPr lang="en-US" noProof="0"/>
              <a:t>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7E016467-0564-6D4C-BF17-F4FA3991C1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76037" y="3919841"/>
            <a:ext cx="6591926" cy="846381"/>
          </a:xfrm>
        </p:spPr>
        <p:txBody>
          <a:bodyPr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>
                <a:solidFill>
                  <a:schemeClr val="bg1"/>
                </a:solidFill>
                <a:latin typeface="+mn-lt"/>
                <a:ea typeface="Meiryo UI" panose="020B0604030504040204" pitchFamily="34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ja-JP" noProof="0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87689803"/>
      </p:ext>
    </p:extLst>
  </p:cSld>
  <p:clrMapOvr>
    <a:masterClrMapping/>
  </p:clrMapOvr>
  <p:transition spd="slow" advClick="0" advTm="5000"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62368-75E8-4B88-A93D-1DD539C1649E}" type="datetime1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powered by jpwebdevelopers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97CC-D260-4D51-844D-6B7C572D21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7681668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2D613-89EE-442C-9277-9AB055539113}" type="datetime1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powered by jpwebdevelopers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97CC-D260-4D51-844D-6B7C572D21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09184664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62368-75E8-4B88-A93D-1DD539C1649E}" type="datetime1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powered by jpwebdevelopers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97CC-D260-4D51-844D-6B7C572D21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2156260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06852-8F8E-4090-AEEA-C8676F747425}" type="datetime1">
              <a:rPr lang="en-US" smtClean="0"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powered by jpwebdevelopers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97CC-D260-4D51-844D-6B7C572D21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8249251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5AFB4-599E-493F-A3E0-16080F7A619F}" type="datetime1">
              <a:rPr lang="en-US" smtClean="0"/>
              <a:t>6/30/2021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powered by jpwebdevelopers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97CC-D260-4D51-844D-6B7C572D21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3057487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4BC14-096F-4F7C-83E2-45613BEC16D9}" type="datetime1">
              <a:rPr lang="en-US" smtClean="0"/>
              <a:t>6/30/2021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powered by jpwebdevelopers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97CC-D260-4D51-844D-6B7C572D21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58946590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D907E-0D93-4793-A769-A7272BB7BBD3}" type="datetime1">
              <a:rPr lang="en-US" smtClean="0"/>
              <a:t>6/30/2021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powered by jpwebdevelopers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97CC-D260-4D51-844D-6B7C572D21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45104630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62368-75E8-4B88-A93D-1DD539C1649E}" type="datetime1">
              <a:rPr lang="en-US" smtClean="0"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powered by jpwebdevelopers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97CC-D260-4D51-844D-6B7C572D21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14987254"/>
      </p:ext>
    </p:extLst>
  </p:cSld>
  <p:clrMapOvr>
    <a:masterClrMapping/>
  </p:clrMapOvr>
  <p:hf sldNum="0"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62368-75E8-4B88-A93D-1DD539C1649E}" type="datetime1">
              <a:rPr lang="en-US" smtClean="0"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powered by jpwebdevelopers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97CC-D260-4D51-844D-6B7C572D21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89369377"/>
      </p:ext>
    </p:extLst>
  </p:cSld>
  <p:clrMapOvr>
    <a:masterClrMapping/>
  </p:clrMapOvr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62368-75E8-4B88-A93D-1DD539C1649E}" type="datetime1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powered by jpwebdevelopers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97CC-D260-4D51-844D-6B7C572D21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47384181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xmlns="" id="{FADF1099-92E5-4749-8E94-299FD6249EFD}"/>
              </a:ext>
            </a:extLst>
          </p:cNvPr>
          <p:cNvSpPr>
            <a:spLocks/>
          </p:cNvSpPr>
          <p:nvPr/>
        </p:nvSpPr>
        <p:spPr bwMode="auto">
          <a:xfrm>
            <a:off x="-1190" y="0"/>
            <a:ext cx="9145190" cy="2840682"/>
          </a:xfrm>
          <a:custGeom>
            <a:avLst/>
            <a:gdLst>
              <a:gd name="T0" fmla="*/ 0 w 3296"/>
              <a:gd name="T1" fmla="*/ 0 h 934"/>
              <a:gd name="T2" fmla="*/ 0 w 3296"/>
              <a:gd name="T3" fmla="*/ 775 h 934"/>
              <a:gd name="T4" fmla="*/ 973 w 3296"/>
              <a:gd name="T5" fmla="*/ 825 h 934"/>
              <a:gd name="T6" fmla="*/ 1957 w 3296"/>
              <a:gd name="T7" fmla="*/ 408 h 934"/>
              <a:gd name="T8" fmla="*/ 3032 w 3296"/>
              <a:gd name="T9" fmla="*/ 426 h 934"/>
              <a:gd name="T10" fmla="*/ 3296 w 3296"/>
              <a:gd name="T11" fmla="*/ 257 h 934"/>
              <a:gd name="T12" fmla="*/ 3296 w 3296"/>
              <a:gd name="T13" fmla="*/ 0 h 934"/>
              <a:gd name="T14" fmla="*/ 0 w 3296"/>
              <a:gd name="T15" fmla="*/ 0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6" h="934">
                <a:moveTo>
                  <a:pt x="0" y="0"/>
                </a:moveTo>
                <a:cubicBezTo>
                  <a:pt x="0" y="775"/>
                  <a:pt x="0" y="775"/>
                  <a:pt x="0" y="775"/>
                </a:cubicBezTo>
                <a:cubicBezTo>
                  <a:pt x="302" y="913"/>
                  <a:pt x="658" y="934"/>
                  <a:pt x="973" y="825"/>
                </a:cubicBezTo>
                <a:cubicBezTo>
                  <a:pt x="1311" y="708"/>
                  <a:pt x="1602" y="453"/>
                  <a:pt x="1957" y="408"/>
                </a:cubicBezTo>
                <a:cubicBezTo>
                  <a:pt x="2315" y="363"/>
                  <a:pt x="2690" y="541"/>
                  <a:pt x="3032" y="426"/>
                </a:cubicBezTo>
                <a:cubicBezTo>
                  <a:pt x="3132" y="393"/>
                  <a:pt x="3223" y="334"/>
                  <a:pt x="3296" y="257"/>
                </a:cubicBezTo>
                <a:cubicBezTo>
                  <a:pt x="3296" y="0"/>
                  <a:pt x="3296" y="0"/>
                  <a:pt x="3296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58940EE-A100-A74F-A549-CAD4DFFD1738}"/>
              </a:ext>
            </a:extLst>
          </p:cNvPr>
          <p:cNvSpPr/>
          <p:nvPr/>
        </p:nvSpPr>
        <p:spPr>
          <a:xfrm>
            <a:off x="310369" y="483781"/>
            <a:ext cx="8523263" cy="58904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451E21C1-74BE-0348-B8AE-3174A9AAA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81037"/>
            <a:ext cx="7886700" cy="583800"/>
          </a:xfrm>
        </p:spPr>
        <p:txBody>
          <a:bodyPr lIns="91440" rIns="9144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85852ED6-B7AC-5148-BC43-09B76E856F9F}"/>
              </a:ext>
            </a:extLst>
          </p:cNvPr>
          <p:cNvCxnSpPr/>
          <p:nvPr/>
        </p:nvCxnSpPr>
        <p:spPr>
          <a:xfrm>
            <a:off x="628650" y="1264837"/>
            <a:ext cx="7893258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0776AF7-97C9-4365-B2B5-E20C6BB04B4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1265239"/>
            <a:ext cx="7893258" cy="4911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5148356"/>
      </p:ext>
    </p:extLst>
  </p:cSld>
  <p:clrMapOvr>
    <a:masterClrMapping/>
  </p:clrMapOvr>
  <p:transition spd="slow" advClick="0" advTm="5000">
    <p:whee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62368-75E8-4B88-A93D-1DD539C1649E}" type="datetime1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powered by jpwebdevelopers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97CC-D260-4D51-844D-6B7C572D21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92830750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 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xmlns="" id="{FADF1099-92E5-4749-8E94-299FD6249EFD}"/>
              </a:ext>
            </a:extLst>
          </p:cNvPr>
          <p:cNvSpPr>
            <a:spLocks/>
          </p:cNvSpPr>
          <p:nvPr/>
        </p:nvSpPr>
        <p:spPr bwMode="auto">
          <a:xfrm>
            <a:off x="-1190" y="0"/>
            <a:ext cx="9145190" cy="2840682"/>
          </a:xfrm>
          <a:custGeom>
            <a:avLst/>
            <a:gdLst>
              <a:gd name="T0" fmla="*/ 0 w 3296"/>
              <a:gd name="T1" fmla="*/ 0 h 934"/>
              <a:gd name="T2" fmla="*/ 0 w 3296"/>
              <a:gd name="T3" fmla="*/ 775 h 934"/>
              <a:gd name="T4" fmla="*/ 973 w 3296"/>
              <a:gd name="T5" fmla="*/ 825 h 934"/>
              <a:gd name="T6" fmla="*/ 1957 w 3296"/>
              <a:gd name="T7" fmla="*/ 408 h 934"/>
              <a:gd name="T8" fmla="*/ 3032 w 3296"/>
              <a:gd name="T9" fmla="*/ 426 h 934"/>
              <a:gd name="T10" fmla="*/ 3296 w 3296"/>
              <a:gd name="T11" fmla="*/ 257 h 934"/>
              <a:gd name="T12" fmla="*/ 3296 w 3296"/>
              <a:gd name="T13" fmla="*/ 0 h 934"/>
              <a:gd name="T14" fmla="*/ 0 w 3296"/>
              <a:gd name="T15" fmla="*/ 0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6" h="934">
                <a:moveTo>
                  <a:pt x="0" y="0"/>
                </a:moveTo>
                <a:cubicBezTo>
                  <a:pt x="0" y="775"/>
                  <a:pt x="0" y="775"/>
                  <a:pt x="0" y="775"/>
                </a:cubicBezTo>
                <a:cubicBezTo>
                  <a:pt x="302" y="913"/>
                  <a:pt x="658" y="934"/>
                  <a:pt x="973" y="825"/>
                </a:cubicBezTo>
                <a:cubicBezTo>
                  <a:pt x="1311" y="708"/>
                  <a:pt x="1602" y="453"/>
                  <a:pt x="1957" y="408"/>
                </a:cubicBezTo>
                <a:cubicBezTo>
                  <a:pt x="2315" y="363"/>
                  <a:pt x="2690" y="541"/>
                  <a:pt x="3032" y="426"/>
                </a:cubicBezTo>
                <a:cubicBezTo>
                  <a:pt x="3132" y="393"/>
                  <a:pt x="3223" y="334"/>
                  <a:pt x="3296" y="257"/>
                </a:cubicBezTo>
                <a:cubicBezTo>
                  <a:pt x="3296" y="0"/>
                  <a:pt x="3296" y="0"/>
                  <a:pt x="3296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3168214-BA64-4247-995E-0238E9E404F7}"/>
              </a:ext>
            </a:extLst>
          </p:cNvPr>
          <p:cNvSpPr/>
          <p:nvPr/>
        </p:nvSpPr>
        <p:spPr>
          <a:xfrm>
            <a:off x="310368" y="483781"/>
            <a:ext cx="4261632" cy="58904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8745AAA3-09E3-4504-B3FD-611C81F416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91725" y="37553"/>
            <a:ext cx="4152275" cy="6820447"/>
          </a:xfrm>
          <a:custGeom>
            <a:avLst/>
            <a:gdLst>
              <a:gd name="connsiteX0" fmla="*/ 4141175 w 5285281"/>
              <a:gd name="connsiteY0" fmla="*/ 950 h 6525434"/>
              <a:gd name="connsiteX1" fmla="*/ 5222879 w 5285281"/>
              <a:gd name="connsiteY1" fmla="*/ 82101 h 6525434"/>
              <a:gd name="connsiteX2" fmla="*/ 5285281 w 5285281"/>
              <a:gd name="connsiteY2" fmla="*/ 86253 h 6525434"/>
              <a:gd name="connsiteX3" fmla="*/ 5285281 w 5285281"/>
              <a:gd name="connsiteY3" fmla="*/ 6525434 h 6525434"/>
              <a:gd name="connsiteX4" fmla="*/ 338864 w 5285281"/>
              <a:gd name="connsiteY4" fmla="*/ 6525434 h 6525434"/>
              <a:gd name="connsiteX5" fmla="*/ 355504 w 5285281"/>
              <a:gd name="connsiteY5" fmla="*/ 6284640 h 6525434"/>
              <a:gd name="connsiteX6" fmla="*/ 122536 w 5285281"/>
              <a:gd name="connsiteY6" fmla="*/ 5603772 h 6525434"/>
              <a:gd name="connsiteX7" fmla="*/ 197419 w 5285281"/>
              <a:gd name="connsiteY7" fmla="*/ 4013697 h 6525434"/>
              <a:gd name="connsiteX8" fmla="*/ 1395542 w 5285281"/>
              <a:gd name="connsiteY8" fmla="*/ 2963334 h 6525434"/>
              <a:gd name="connsiteX9" fmla="*/ 2431419 w 5285281"/>
              <a:gd name="connsiteY9" fmla="*/ 2618748 h 6525434"/>
              <a:gd name="connsiteX10" fmla="*/ 2868234 w 5285281"/>
              <a:gd name="connsiteY10" fmla="*/ 1805029 h 6525434"/>
              <a:gd name="connsiteX11" fmla="*/ 2780871 w 5285281"/>
              <a:gd name="connsiteY11" fmla="*/ 941489 h 6525434"/>
              <a:gd name="connsiteX12" fmla="*/ 3783467 w 5285281"/>
              <a:gd name="connsiteY12" fmla="*/ 36433 h 6525434"/>
              <a:gd name="connsiteX13" fmla="*/ 4141175 w 5285281"/>
              <a:gd name="connsiteY13" fmla="*/ 950 h 652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85281" h="6525434">
                <a:moveTo>
                  <a:pt x="4141175" y="950"/>
                </a:moveTo>
                <a:cubicBezTo>
                  <a:pt x="4500573" y="-8197"/>
                  <a:pt x="4864065" y="50964"/>
                  <a:pt x="5222879" y="82101"/>
                </a:cubicBezTo>
                <a:cubicBezTo>
                  <a:pt x="5243679" y="82101"/>
                  <a:pt x="5264481" y="82101"/>
                  <a:pt x="5285281" y="86253"/>
                </a:cubicBezTo>
                <a:lnTo>
                  <a:pt x="5285281" y="6525434"/>
                </a:lnTo>
                <a:cubicBezTo>
                  <a:pt x="5285281" y="6525434"/>
                  <a:pt x="5285281" y="6525434"/>
                  <a:pt x="338864" y="6525434"/>
                </a:cubicBezTo>
                <a:cubicBezTo>
                  <a:pt x="355504" y="6446553"/>
                  <a:pt x="363825" y="6363521"/>
                  <a:pt x="355504" y="6284640"/>
                </a:cubicBezTo>
                <a:cubicBezTo>
                  <a:pt x="330543" y="6043845"/>
                  <a:pt x="205739" y="5827960"/>
                  <a:pt x="122536" y="5603772"/>
                </a:cubicBezTo>
                <a:cubicBezTo>
                  <a:pt x="-64671" y="5093121"/>
                  <a:pt x="-35550" y="4503589"/>
                  <a:pt x="197419" y="4013697"/>
                </a:cubicBezTo>
                <a:cubicBezTo>
                  <a:pt x="434547" y="3523804"/>
                  <a:pt x="875523" y="3137703"/>
                  <a:pt x="1395542" y="2963334"/>
                </a:cubicBezTo>
                <a:cubicBezTo>
                  <a:pt x="1740834" y="2851240"/>
                  <a:pt x="2127728" y="2822178"/>
                  <a:pt x="2431419" y="2618748"/>
                </a:cubicBezTo>
                <a:cubicBezTo>
                  <a:pt x="2693508" y="2436077"/>
                  <a:pt x="2864074" y="2124704"/>
                  <a:pt x="2868234" y="1805029"/>
                </a:cubicBezTo>
                <a:cubicBezTo>
                  <a:pt x="2872395" y="1514414"/>
                  <a:pt x="2747590" y="1232103"/>
                  <a:pt x="2780871" y="941489"/>
                </a:cubicBezTo>
                <a:cubicBezTo>
                  <a:pt x="2834953" y="464051"/>
                  <a:pt x="3309210" y="127769"/>
                  <a:pt x="3783467" y="36433"/>
                </a:cubicBezTo>
                <a:cubicBezTo>
                  <a:pt x="3902031" y="14637"/>
                  <a:pt x="4021376" y="3999"/>
                  <a:pt x="4141175" y="95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53703B7C-2DC4-C14C-A9CA-F1D21E7FC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81037"/>
            <a:ext cx="3593728" cy="583800"/>
          </a:xfrm>
        </p:spPr>
        <p:txBody>
          <a:bodyPr lIns="91440" rIns="9144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AD28B953-BDF8-6C47-ADCD-D3EAF78963C3}"/>
              </a:ext>
            </a:extLst>
          </p:cNvPr>
          <p:cNvCxnSpPr>
            <a:cxnSpLocks/>
          </p:cNvCxnSpPr>
          <p:nvPr/>
        </p:nvCxnSpPr>
        <p:spPr>
          <a:xfrm>
            <a:off x="628650" y="1264837"/>
            <a:ext cx="3593727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4B0C521-A2C1-48E6-B26C-DFF1B4FD422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8650" y="1265239"/>
            <a:ext cx="3593728" cy="4911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54854558"/>
      </p:ext>
    </p:extLst>
  </p:cSld>
  <p:clrMapOvr>
    <a:masterClrMapping/>
  </p:clrMapOvr>
  <p:transition spd="slow" advClick="0" advTm="5000"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8">
            <a:extLst>
              <a:ext uri="{FF2B5EF4-FFF2-40B4-BE49-F238E27FC236}">
                <a16:creationId xmlns:a16="http://schemas.microsoft.com/office/drawing/2014/main" xmlns="" id="{94B2908E-04B3-4B40-8DDD-1667E3F93DAE}"/>
              </a:ext>
            </a:extLst>
          </p:cNvPr>
          <p:cNvSpPr/>
          <p:nvPr/>
        </p:nvSpPr>
        <p:spPr>
          <a:xfrm rot="10800000">
            <a:off x="0" y="4362449"/>
            <a:ext cx="9144000" cy="2495550"/>
          </a:xfrm>
          <a:custGeom>
            <a:avLst/>
            <a:gdLst>
              <a:gd name="connsiteX0" fmla="*/ 0 w 12192000"/>
              <a:gd name="connsiteY0" fmla="*/ 0 h 2539624"/>
              <a:gd name="connsiteX1" fmla="*/ 12192000 w 12192000"/>
              <a:gd name="connsiteY1" fmla="*/ 0 h 2539624"/>
              <a:gd name="connsiteX2" fmla="*/ 12192000 w 12192000"/>
              <a:gd name="connsiteY2" fmla="*/ 1784674 h 2539624"/>
              <a:gd name="connsiteX3" fmla="*/ 12052232 w 12192000"/>
              <a:gd name="connsiteY3" fmla="*/ 1825247 h 2539624"/>
              <a:gd name="connsiteX4" fmla="*/ 10344150 w 12192000"/>
              <a:gd name="connsiteY4" fmla="*/ 2133600 h 2539624"/>
              <a:gd name="connsiteX5" fmla="*/ 7181850 w 12192000"/>
              <a:gd name="connsiteY5" fmla="*/ 1809750 h 2539624"/>
              <a:gd name="connsiteX6" fmla="*/ 2724150 w 12192000"/>
              <a:gd name="connsiteY6" fmla="*/ 2533650 h 2539624"/>
              <a:gd name="connsiteX7" fmla="*/ 64443 w 12192000"/>
              <a:gd name="connsiteY7" fmla="*/ 1610320 h 2539624"/>
              <a:gd name="connsiteX8" fmla="*/ 0 w 12192000"/>
              <a:gd name="connsiteY8" fmla="*/ 1575868 h 2539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539624">
                <a:moveTo>
                  <a:pt x="0" y="0"/>
                </a:moveTo>
                <a:lnTo>
                  <a:pt x="12192000" y="0"/>
                </a:lnTo>
                <a:lnTo>
                  <a:pt x="12192000" y="1784674"/>
                </a:lnTo>
                <a:lnTo>
                  <a:pt x="12052232" y="1825247"/>
                </a:lnTo>
                <a:cubicBezTo>
                  <a:pt x="11558836" y="1963688"/>
                  <a:pt x="10923588" y="2113756"/>
                  <a:pt x="10344150" y="2133600"/>
                </a:cubicBezTo>
                <a:cubicBezTo>
                  <a:pt x="9417050" y="2165350"/>
                  <a:pt x="8451850" y="1743075"/>
                  <a:pt x="7181850" y="1809750"/>
                </a:cubicBezTo>
                <a:cubicBezTo>
                  <a:pt x="5911850" y="1876425"/>
                  <a:pt x="3997325" y="2613025"/>
                  <a:pt x="2724150" y="2533650"/>
                </a:cubicBezTo>
                <a:cubicBezTo>
                  <a:pt x="1769269" y="2474119"/>
                  <a:pt x="728663" y="1962746"/>
                  <a:pt x="64443" y="1610320"/>
                </a:cubicBezTo>
                <a:lnTo>
                  <a:pt x="0" y="1575868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58940EE-A100-A74F-A549-CAD4DFFD1738}"/>
              </a:ext>
            </a:extLst>
          </p:cNvPr>
          <p:cNvSpPr/>
          <p:nvPr/>
        </p:nvSpPr>
        <p:spPr>
          <a:xfrm>
            <a:off x="629117" y="1721224"/>
            <a:ext cx="3643066" cy="46529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xmlns="" id="{525A7DB0-14F0-B341-AEBA-0DC92D001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7398" y="2038571"/>
            <a:ext cx="3064610" cy="703135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800" b="1" i="0" cap="all" spc="150" baseline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9D42B85-1179-7D46-AE33-2B64EEFC44B2}"/>
              </a:ext>
            </a:extLst>
          </p:cNvPr>
          <p:cNvSpPr/>
          <p:nvPr/>
        </p:nvSpPr>
        <p:spPr>
          <a:xfrm>
            <a:off x="4871819" y="1721224"/>
            <a:ext cx="3643530" cy="46529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xmlns="" id="{2197AEE6-BBEC-494F-985F-3855AE4B14B5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5141065" y="2038571"/>
            <a:ext cx="3065000" cy="703135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800" b="1" i="0" cap="all" spc="150" baseline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xmlns="" id="{C2E270DF-A15A-D547-8882-6E5797B22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81037"/>
            <a:ext cx="7886700" cy="583800"/>
          </a:xfrm>
        </p:spPr>
        <p:txBody>
          <a:bodyPr lIns="91440" rIns="9144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79B3613A-9294-EA43-9505-F156E86E6E10}"/>
              </a:ext>
            </a:extLst>
          </p:cNvPr>
          <p:cNvCxnSpPr/>
          <p:nvPr/>
        </p:nvCxnSpPr>
        <p:spPr>
          <a:xfrm>
            <a:off x="628650" y="1264837"/>
            <a:ext cx="7893258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42E4B45-6E8A-44C6-9117-DF2BA981288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47397" y="2885581"/>
            <a:ext cx="3064610" cy="31024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2B29B9FA-7273-4615-BD56-12D6427D02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45801" y="2885581"/>
            <a:ext cx="3065000" cy="31024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093508-506F-4731-B6DA-F6E8F8B0955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C5AFB4-599E-493F-A3E0-16080F7A619F}" type="datetime1">
              <a:rPr lang="en-US" smtClean="0"/>
              <a:t>6/30/2021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00CFF9F-3D1C-430B-BECE-49D87C7AE9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powered by jpwebdevelopers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CD95F5F-990E-4917-82C6-FBFD4547AFB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F597CC-D260-4D51-844D-6B7C572D21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4033584"/>
      </p:ext>
    </p:extLst>
  </p:cSld>
  <p:clrMapOvr>
    <a:masterClrMapping/>
  </p:clrMapOvr>
  <p:transition spd="slow" advClick="0" advTm="5000">
    <p:whee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Caption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6">
            <a:extLst>
              <a:ext uri="{FF2B5EF4-FFF2-40B4-BE49-F238E27FC236}">
                <a16:creationId xmlns:a16="http://schemas.microsoft.com/office/drawing/2014/main" xmlns="" id="{E0728D6F-9DC1-CD49-A2D6-834724E8AF3F}"/>
              </a:ext>
            </a:extLst>
          </p:cNvPr>
          <p:cNvSpPr/>
          <p:nvPr/>
        </p:nvSpPr>
        <p:spPr>
          <a:xfrm>
            <a:off x="0" y="0"/>
            <a:ext cx="9135823" cy="4981942"/>
          </a:xfrm>
          <a:custGeom>
            <a:avLst/>
            <a:gdLst>
              <a:gd name="connsiteX0" fmla="*/ 0 w 2412595"/>
              <a:gd name="connsiteY0" fmla="*/ 0 h 1044036"/>
              <a:gd name="connsiteX1" fmla="*/ 2412595 w 2412595"/>
              <a:gd name="connsiteY1" fmla="*/ 0 h 1044036"/>
              <a:gd name="connsiteX2" fmla="*/ 2328863 w 2412595"/>
              <a:gd name="connsiteY2" fmla="*/ 69540 h 1044036"/>
              <a:gd name="connsiteX3" fmla="*/ 2000250 w 2412595"/>
              <a:gd name="connsiteY3" fmla="*/ 285750 h 1044036"/>
              <a:gd name="connsiteX4" fmla="*/ 1162050 w 2412595"/>
              <a:gd name="connsiteY4" fmla="*/ 400050 h 1044036"/>
              <a:gd name="connsiteX5" fmla="*/ 552450 w 2412595"/>
              <a:gd name="connsiteY5" fmla="*/ 952500 h 1044036"/>
              <a:gd name="connsiteX6" fmla="*/ 107640 w 2412595"/>
              <a:gd name="connsiteY6" fmla="*/ 1035825 h 1044036"/>
              <a:gd name="connsiteX7" fmla="*/ 0 w 2412595"/>
              <a:gd name="connsiteY7" fmla="*/ 1044036 h 1044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2595" h="1044036">
                <a:moveTo>
                  <a:pt x="0" y="0"/>
                </a:moveTo>
                <a:lnTo>
                  <a:pt x="2412595" y="0"/>
                </a:lnTo>
                <a:lnTo>
                  <a:pt x="2328863" y="69540"/>
                </a:lnTo>
                <a:cubicBezTo>
                  <a:pt x="2215753" y="160139"/>
                  <a:pt x="2095500" y="245269"/>
                  <a:pt x="2000250" y="285750"/>
                </a:cubicBezTo>
                <a:cubicBezTo>
                  <a:pt x="1746250" y="393700"/>
                  <a:pt x="1403350" y="288925"/>
                  <a:pt x="1162050" y="400050"/>
                </a:cubicBezTo>
                <a:cubicBezTo>
                  <a:pt x="920750" y="511175"/>
                  <a:pt x="844550" y="841375"/>
                  <a:pt x="552450" y="952500"/>
                </a:cubicBezTo>
                <a:cubicBezTo>
                  <a:pt x="442913" y="994172"/>
                  <a:pt x="278904" y="1019770"/>
                  <a:pt x="107640" y="1035825"/>
                </a:cubicBezTo>
                <a:lnTo>
                  <a:pt x="0" y="1044036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xmlns="" id="{2120EC90-BDC2-0E4B-9A3F-97CA90AA39F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973572" cy="6858000"/>
          </a:xfrm>
          <a:custGeom>
            <a:avLst/>
            <a:gdLst>
              <a:gd name="connsiteX0" fmla="*/ 0 w 9298096"/>
              <a:gd name="connsiteY0" fmla="*/ 0 h 6858000"/>
              <a:gd name="connsiteX1" fmla="*/ 8705997 w 9298096"/>
              <a:gd name="connsiteY1" fmla="*/ 0 h 6858000"/>
              <a:gd name="connsiteX2" fmla="*/ 8676710 w 9298096"/>
              <a:gd name="connsiteY2" fmla="*/ 366601 h 6858000"/>
              <a:gd name="connsiteX3" fmla="*/ 9086747 w 9298096"/>
              <a:gd name="connsiteY3" fmla="*/ 1403199 h 6858000"/>
              <a:gd name="connsiteX4" fmla="*/ 9297958 w 9298096"/>
              <a:gd name="connsiteY4" fmla="*/ 2314162 h 6858000"/>
              <a:gd name="connsiteX5" fmla="*/ 9298096 w 9298096"/>
              <a:gd name="connsiteY5" fmla="*/ 2513013 h 6858000"/>
              <a:gd name="connsiteX6" fmla="*/ 6405563 w 9298096"/>
              <a:gd name="connsiteY6" fmla="*/ 2513013 h 6858000"/>
              <a:gd name="connsiteX7" fmla="*/ 6405563 w 9298096"/>
              <a:gd name="connsiteY7" fmla="*/ 5528005 h 6858000"/>
              <a:gd name="connsiteX8" fmla="*/ 6380081 w 9298096"/>
              <a:gd name="connsiteY8" fmla="*/ 5533593 h 6858000"/>
              <a:gd name="connsiteX9" fmla="*/ 5022973 w 9298096"/>
              <a:gd name="connsiteY9" fmla="*/ 5947798 h 6858000"/>
              <a:gd name="connsiteX10" fmla="*/ 4312498 w 9298096"/>
              <a:gd name="connsiteY10" fmla="*/ 6826871 h 6858000"/>
              <a:gd name="connsiteX11" fmla="*/ 4305141 w 9298096"/>
              <a:gd name="connsiteY11" fmla="*/ 6858000 h 6858000"/>
              <a:gd name="connsiteX12" fmla="*/ 0 w 9298096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98096" h="6858000">
                <a:moveTo>
                  <a:pt x="0" y="0"/>
                </a:moveTo>
                <a:cubicBezTo>
                  <a:pt x="0" y="0"/>
                  <a:pt x="0" y="0"/>
                  <a:pt x="8705997" y="0"/>
                </a:cubicBezTo>
                <a:cubicBezTo>
                  <a:pt x="8676710" y="120093"/>
                  <a:pt x="8662063" y="246508"/>
                  <a:pt x="8676710" y="366601"/>
                </a:cubicBezTo>
                <a:cubicBezTo>
                  <a:pt x="8720642" y="733203"/>
                  <a:pt x="8940304" y="1061881"/>
                  <a:pt x="9086747" y="1403199"/>
                </a:cubicBezTo>
                <a:cubicBezTo>
                  <a:pt x="9210308" y="1694743"/>
                  <a:pt x="9280326" y="2003174"/>
                  <a:pt x="9297958" y="2314162"/>
                </a:cubicBezTo>
                <a:lnTo>
                  <a:pt x="9298096" y="2513013"/>
                </a:lnTo>
                <a:lnTo>
                  <a:pt x="6405563" y="2513013"/>
                </a:lnTo>
                <a:lnTo>
                  <a:pt x="6405563" y="5528005"/>
                </a:lnTo>
                <a:lnTo>
                  <a:pt x="6380081" y="5533593"/>
                </a:lnTo>
                <a:cubicBezTo>
                  <a:pt x="5907118" y="5632552"/>
                  <a:pt x="5423859" y="5715512"/>
                  <a:pt x="5022973" y="5947798"/>
                </a:cubicBezTo>
                <a:cubicBezTo>
                  <a:pt x="4677003" y="6156381"/>
                  <a:pt x="4421644" y="6475183"/>
                  <a:pt x="4312498" y="6826871"/>
                </a:cubicBezTo>
                <a:lnTo>
                  <a:pt x="430514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F8985295-F0BC-9B4D-981C-D474C9EDECD0}"/>
              </a:ext>
            </a:extLst>
          </p:cNvPr>
          <p:cNvSpPr/>
          <p:nvPr/>
        </p:nvSpPr>
        <p:spPr>
          <a:xfrm>
            <a:off x="4803827" y="2512661"/>
            <a:ext cx="3963455" cy="43453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xmlns="" id="{5CB02C94-6046-2E46-BE22-98A994B16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5901" y="2763704"/>
            <a:ext cx="3419306" cy="583800"/>
          </a:xfrm>
        </p:spPr>
        <p:txBody>
          <a:bodyPr lIns="91440" rIns="9144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E80620B5-CD54-A44A-A690-BB5E58FBDA77}"/>
              </a:ext>
            </a:extLst>
          </p:cNvPr>
          <p:cNvCxnSpPr>
            <a:cxnSpLocks/>
          </p:cNvCxnSpPr>
          <p:nvPr/>
        </p:nvCxnSpPr>
        <p:spPr>
          <a:xfrm>
            <a:off x="5075901" y="3347504"/>
            <a:ext cx="333277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33D35FF-5668-47B8-A93C-30923509CC0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075635" y="3348038"/>
            <a:ext cx="3419306" cy="30083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117143035"/>
      </p:ext>
    </p:extLst>
  </p:cSld>
  <p:clrMapOvr>
    <a:masterClrMapping/>
  </p:clrMapOvr>
  <p:transition spd="slow" advClick="0" advTm="5000"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AC4EB4B-30F5-5541-B2A0-6BD04D010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D907E-0D93-4793-A769-A7272BB7BBD3}" type="datetime1">
              <a:rPr lang="en-US" smtClean="0"/>
              <a:t>6/30/2021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2D97956-7D4F-5346-B8DD-3653B600E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powered by jpwebdevelopers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D5AB29D-BA7D-E743-8CA0-6953FF72B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97CC-D260-4D51-844D-6B7C572D21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299995"/>
      </p:ext>
    </p:extLst>
  </p:cSld>
  <p:clrMapOvr>
    <a:masterClrMapping/>
  </p:clrMapOvr>
  <p:transition spd="slow" advClick="0" advTm="5000">
    <p:whee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4BC14-096F-4F7C-83E2-45613BEC16D9}" type="datetime1">
              <a:rPr lang="en-US" smtClean="0"/>
              <a:t>6/30/2021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powered by jpwebdevelopers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97CC-D260-4D51-844D-6B7C572D21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5000">
    <p:whee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06852-8F8E-4090-AEEA-C8676F747425}" type="datetime1">
              <a:rPr lang="en-US" smtClean="0"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powered by jpwebdevelopers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97CC-D260-4D51-844D-6B7C572D21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5000">
    <p:whee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2D613-89EE-442C-9277-9AB055539113}" type="datetime1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powered by jpwebdevelopers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97CC-D260-4D51-844D-6B7C572D21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5000">
    <p:whee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D9B7248-6025-0744-9C6E-BC6F9FDBD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84367D3-6495-C045-872D-F4C6CB656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5CC2195-E771-AB42-B5A7-7832D8F418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492875"/>
            <a:ext cx="2057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62368-75E8-4B88-A93D-1DD539C1649E}" type="datetime1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37F28BA-DFC0-3946-9FE9-DE388CB020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492875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powered by jpwebdevelopers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DDF77CB-EF35-DF4C-95FE-31419B6CA9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02706" y="6492875"/>
            <a:ext cx="31264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97CC-D260-4D51-844D-6B7C572D21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674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</p:sldLayoutIdLst>
  <p:transition spd="slow" advClick="0" advTm="5000">
    <p:wheel/>
  </p:transition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spc="150" baseline="0">
          <a:solidFill>
            <a:schemeClr val="accent1"/>
          </a:solidFill>
          <a:latin typeface="+mj-lt"/>
          <a:ea typeface="Meiryo UI" panose="020B0604030504040204" pitchFamily="34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5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5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62368-75E8-4B88-A93D-1DD539C1649E}" type="datetime1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powered by jpwebdevelopers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97CC-D260-4D51-844D-6B7C572D21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058860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 spd="slow">
    <p:wheel/>
  </p:transition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hyperlink" Target="https://www.instagram.com/jpwebdevelopers/" TargetMode="External"/><Relationship Id="rId4" Type="http://schemas.openxmlformats.org/officeDocument/2006/relationships/hyperlink" Target="https://www.jpwebdevelopers.in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0034" y="3143248"/>
            <a:ext cx="8429684" cy="164307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Combinational 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logic circuits                                           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powered by jpwebdevelopers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43108" y="1571612"/>
            <a:ext cx="466037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Presentation </a:t>
            </a:r>
            <a:b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on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Click="0" advTm="5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6787889" cy="945498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latin typeface="Times New Roman" pitchFamily="18" charset="0"/>
                <a:cs typeface="Times New Roman" pitchFamily="18" charset="0"/>
              </a:rPr>
              <a:t>K-map</a:t>
            </a:r>
            <a:endParaRPr lang="en-US" sz="8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8814" t="32878" r="47417" b="41743"/>
          <a:stretch>
            <a:fillRect/>
          </a:stretch>
        </p:blipFill>
        <p:spPr bwMode="auto">
          <a:xfrm>
            <a:off x="155175" y="1643050"/>
            <a:ext cx="8988825" cy="380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powered by jpwebdevelopers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5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7359393" cy="945498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Logic Diagram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Full-Adder-Logical-Diagra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2071678"/>
            <a:ext cx="6866253" cy="4106064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43240" y="6215082"/>
            <a:ext cx="30861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powered by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jpwebdevelopers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5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286116" y="5857892"/>
            <a:ext cx="3086100" cy="365125"/>
          </a:xfrm>
        </p:spPr>
        <p:txBody>
          <a:bodyPr/>
          <a:lstStyle/>
          <a:p>
            <a:pPr algn="ctr"/>
            <a:r>
              <a:rPr lang="en-US" sz="1600" dirty="0" smtClean="0"/>
              <a:t>powered by </a:t>
            </a:r>
            <a:r>
              <a:rPr lang="en-US" sz="1600" dirty="0" err="1" smtClean="0"/>
              <a:t>jpwebdevelopers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1524000"/>
            <a:ext cx="510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Thank  </a:t>
            </a:r>
            <a:r>
              <a:rPr lang="en-US" sz="5400" dirty="0" smtClean="0"/>
              <a:t>                      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0" y="2133600"/>
            <a:ext cx="13003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haroni" pitchFamily="2" charset="-79"/>
                <a:cs typeface="Aharoni" pitchFamily="2" charset="-79"/>
              </a:rPr>
              <a:t>you</a:t>
            </a:r>
            <a:endParaRPr lang="en-US" sz="5400" dirty="0">
              <a:solidFill>
                <a:schemeClr val="accent5">
                  <a:lumMod val="40000"/>
                  <a:lumOff val="6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0200" y="838200"/>
            <a:ext cx="6858000" cy="4385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Download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ppt’s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and handwritten notes</a:t>
            </a:r>
          </a:p>
          <a:p>
            <a:pPr algn="ctr">
              <a:buNone/>
            </a:pPr>
            <a:r>
              <a:rPr lang="en-US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JP Web </a:t>
            </a:r>
            <a:r>
              <a:rPr lang="en-US" u="sng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devolpers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Follow on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instagram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:-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@</a:t>
            </a:r>
            <a:r>
              <a:rPr lang="en-US" u="sng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jpwebdevelopers</a:t>
            </a:r>
            <a:endParaRPr lang="en-US" dirty="0"/>
          </a:p>
        </p:txBody>
      </p:sp>
    </p:spTree>
  </p:cSld>
  <p:clrMapOvr>
    <a:masterClrMapping/>
  </p:clrMapOvr>
  <p:transition>
    <p:sndAc>
      <p:stSnd>
        <p:snd r:embed="rId3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42910" y="357166"/>
            <a:ext cx="6787889" cy="945498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Types of combinational logic circuits</a:t>
            </a:r>
            <a:endParaRPr lang="en-US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142844" y="1643050"/>
            <a:ext cx="4038600" cy="4525963"/>
          </a:xfrm>
        </p:spPr>
        <p:txBody>
          <a:bodyPr>
            <a:normAutofit/>
          </a:bodyPr>
          <a:lstStyle/>
          <a:p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Adders</a:t>
            </a:r>
            <a:endParaRPr lang="en-US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286248" y="1785926"/>
            <a:ext cx="5357850" cy="4525963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Subtractor</a:t>
            </a:r>
            <a:endParaRPr lang="en-US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powered by jpwebdevelopers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rot="16200000" flipH="1">
            <a:off x="2285984" y="2643182"/>
            <a:ext cx="1000132" cy="10001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1321571" y="2678901"/>
            <a:ext cx="1000132" cy="9286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28596" y="4000504"/>
            <a:ext cx="1571636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Half Adder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571736" y="4000504"/>
            <a:ext cx="1571636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Full Adder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6929454" y="2928934"/>
            <a:ext cx="1143008" cy="10001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endCxn id="37" idx="0"/>
          </p:cNvCxnSpPr>
          <p:nvPr/>
        </p:nvCxnSpPr>
        <p:spPr>
          <a:xfrm rot="10800000" flipV="1">
            <a:off x="5822166" y="2928934"/>
            <a:ext cx="1107289" cy="10001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5000628" y="3929066"/>
            <a:ext cx="1643074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Half subtracror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286644" y="3929066"/>
            <a:ext cx="1714512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Full subtractor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16200000" flipH="1">
            <a:off x="7143768" y="2643182"/>
            <a:ext cx="1000132" cy="10001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6179355" y="2678901"/>
            <a:ext cx="1000132" cy="9286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xit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8" presetClass="exit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28596" y="714356"/>
            <a:ext cx="6787889" cy="945498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Firstly we discuss about Adder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4282" y="1785926"/>
            <a:ext cx="8786874" cy="50720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Definition of adder:</a:t>
            </a:r>
            <a:endParaRPr lang="en-US" sz="3200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Adders are the combinational logic circuits which are used for adding two or three binary bits.</a:t>
            </a:r>
          </a:p>
          <a:p>
            <a:pPr>
              <a:buNone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Types of 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dder: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Half adder 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Full adder</a:t>
            </a:r>
          </a:p>
          <a:p>
            <a:pPr>
              <a:buNone/>
            </a:pP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4000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powered by jpwebdevelopers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5000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3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3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3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3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00034" y="500042"/>
            <a:ext cx="6787889" cy="945498"/>
          </a:xfrm>
        </p:spPr>
        <p:txBody>
          <a:bodyPr>
            <a:no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HALF ADDER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785926"/>
            <a:ext cx="8786842" cy="5786478"/>
          </a:xfrm>
        </p:spPr>
        <p:txBody>
          <a:bodyPr/>
          <a:lstStyle/>
          <a:p>
            <a:pPr>
              <a:buNone/>
            </a:pP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Definition of Half adder: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Half adder add two binary digits and produces two binary outputs called sum and carry.</a:t>
            </a:r>
            <a:endParaRPr lang="en-US" sz="28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generates sum(s) and carry(c) as output.</a:t>
            </a:r>
          </a:p>
          <a:p>
            <a:r>
              <a:rPr lang="en-US" sz="4400" u="sng" dirty="0" smtClean="0">
                <a:latin typeface="Times New Roman" pitchFamily="18" charset="0"/>
                <a:cs typeface="Times New Roman" pitchFamily="18" charset="0"/>
              </a:rPr>
              <a:t>Block Diagram:</a:t>
            </a:r>
          </a:p>
          <a:p>
            <a:pPr>
              <a:buNone/>
            </a:pPr>
            <a:r>
              <a:rPr lang="en-US" sz="4400" u="sng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powered by jpwebdevelopers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2071670" y="4357694"/>
            <a:ext cx="5000660" cy="185738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Half adder</a:t>
            </a:r>
            <a:endParaRPr lang="en-US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00034" y="4572008"/>
            <a:ext cx="1571636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00034" y="5715016"/>
            <a:ext cx="1571636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643702" y="5000636"/>
            <a:ext cx="107157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643702" y="5715016"/>
            <a:ext cx="107157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7158" y="7857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8900" b="1" dirty="0" smtClean="0">
                <a:latin typeface="Times New Roman" pitchFamily="18" charset="0"/>
                <a:cs typeface="Times New Roman" pitchFamily="18" charset="0"/>
              </a:rPr>
              <a:t>Truth table</a:t>
            </a:r>
            <a:r>
              <a:rPr lang="en-US" sz="8900" b="1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8900" b="1" u="sng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571472" y="2643182"/>
          <a:ext cx="8229600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Input bits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output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carry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powered by jpwebdevelopers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22222E-6 C 3.61111E-6 -0.04259 0.02604 -0.07731 0.05798 -0.07731 L 0.19201 -0.07731 C 0.22395 -0.07731 0.25 -0.04259 0.25 -2.22222E-6 L 0.25 0.17593 C 0.25 0.21875 0.22395 0.25463 0.19201 0.25463 L 0.05798 0.25463 C 0.02604 0.25463 3.61111E-6 0.21875 3.61111E-6 0.17593 Z " pathEditMode="relative" rAng="0" ptsTypes="fFfFfFff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6787889" cy="945498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K-Map for half adder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3101" t="29065" r="49452" b="48196"/>
          <a:stretch>
            <a:fillRect/>
          </a:stretch>
        </p:blipFill>
        <p:spPr bwMode="auto">
          <a:xfrm>
            <a:off x="642910" y="2071678"/>
            <a:ext cx="735811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powered by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jpwebdevelopers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5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66 0.008  -0.115 0.028  -0.115 0.044  C -0.115 0.05867  -0.067 0.06933  -0.003 0.06933  C 0.061 0.06933  0.115 0.05867  0.115 0.044  C 0.115 0.028  0.059 0.024  -0.005 0.03467  C -0.068 0.04667  -0.115 0.06667  -0.115 0.08133  C -0.115 0.096  -0.066 0.108  -0.003 0.108  C 0.061 0.108  0.115 0.096  0.115 0.08133  C 0.115 0.06667  0.059 0.06267  -0.004 0.07333  C -0.068 0.084  -0.115 0.104  -0.115 0.11867  C -0.115 0.13467  -0.066 0.14667  -0.002 0.14667  C 0.061 0.14667  0.115 0.13467  0.115 0.11867  C 0.115 0.10533  0.059 0.10133  -0.004 0.11067  C -0.067 0.12133  -0.115 0.14267  -0.115 0.15733  C -0.115 0.172  -0.065 0.184  -0.002 0.184  C 0.063 0.184  0.115 0.172  0.115 0.15733  C 0.115 0.14267  0.06 0.13867  -0.003 0.14933  C -0.066 0.16  -0.115 0.18  -0.115 0.19467  C -0.115 0.21067  -0.065 0.22133  -0.001 0.22133  C 0.063 0.22133  0.115 0.20933  0.115 0.19467  C 0.115 0.18  0.06 0.176  -0.003 0.18667  C -0.066 0.19733  -0.115 0.21867  -0.115 0.232  C -0.115 0.24667  -0.064 0.25867  -0.001 0.25867  C 0.063 0.25867  0.115 0.24667  0.115 0.232  C 0.115 0.21867  0.061 0.21467  -0.003 0.224  C -0.066 0.23467  -0.115 0.256  -0.115 0.27067  C -0.115 0.284  -0.064 0.29733  0 0.29733  C 0.064 0.29733  0.115 0.28533  0.115 0.27067  C 0.115 0.256  0.061 0.252  -0.002 0.26267  C -0.065 0.27333  -0.116 0.29333  -0.115 0.308  C -0.114 0.32267  -0.064 0.33333  0 0.33333  C 0.064 0.33333  0.115 0.32133  0.115 0.30667  C 0.115 0.29333  0.063 0.28933  0 0.30133 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571612"/>
            <a:ext cx="8229600" cy="1071570"/>
          </a:xfrm>
        </p:spPr>
        <p:txBody>
          <a:bodyPr>
            <a:normAutofit fontScale="90000"/>
          </a:bodyPr>
          <a:lstStyle/>
          <a:p>
            <a:pPr algn="l"/>
            <a:r>
              <a:rPr lang="en-US" sz="4900" b="1" dirty="0" smtClean="0">
                <a:latin typeface="Times New Roman" pitchFamily="18" charset="0"/>
                <a:cs typeface="Times New Roman" pitchFamily="18" charset="0"/>
              </a:rPr>
              <a:t>Logic expressions: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s=A’B+AB’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2332037"/>
            <a:ext cx="8229600" cy="4525963"/>
          </a:xfrm>
        </p:spPr>
        <p:txBody>
          <a:bodyPr/>
          <a:lstStyle/>
          <a:p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Logic Diagram:</a:t>
            </a:r>
          </a:p>
          <a:p>
            <a:pPr>
              <a:buNone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endParaRPr lang="en-US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powered by jpwebdevelopers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half add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3071810"/>
            <a:ext cx="6000792" cy="3524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Click="0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36 0  l 0 0.048  l 0.036 0  l 0 0.048  l 0.036 0  l 0 0.048  l 0.036 0  l 0 0.048  l 0.036 0  l 0 0.048  l 0.036 0  l 0 0.048  l 0.036 0  l 0 0.048 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Full Adder 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429784" cy="4829196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Full adder has three input bits A,B and additional carry-in(in)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It is used to add three bits and generate two output sum(s),carry(c)</a:t>
            </a:r>
          </a:p>
          <a:p>
            <a:r>
              <a:rPr lang="en-US" sz="4400" u="sng" dirty="0" smtClean="0">
                <a:latin typeface="Times New Roman" pitchFamily="18" charset="0"/>
                <a:cs typeface="Times New Roman" pitchFamily="18" charset="0"/>
              </a:rPr>
              <a:t>Block diagram: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sum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Inputs                                                                                                    outputs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carry                                                                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powered by jpwebdevelopers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00298" y="3929066"/>
            <a:ext cx="3357586" cy="1643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Full adder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71472" y="4143380"/>
            <a:ext cx="1928826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71472" y="4786322"/>
            <a:ext cx="1928826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71472" y="5357826"/>
            <a:ext cx="1928826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857884" y="4286256"/>
            <a:ext cx="128588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857884" y="5143512"/>
            <a:ext cx="142876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7886700" cy="1325563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latin typeface="Times New Roman" pitchFamily="18" charset="0"/>
                <a:cs typeface="Times New Roman" pitchFamily="18" charset="0"/>
              </a:rPr>
              <a:t>Truth table </a:t>
            </a:r>
            <a:endParaRPr lang="en-US" sz="8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powered by jpwebdevelopers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214414" y="2071678"/>
          <a:ext cx="60960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Inputs bits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outputs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C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carry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 advClick="0" advTm="5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6" dur="1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7" dur="1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8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Creative Gradient ">
  <a:themeElements>
    <a:clrScheme name="Japan 1">
      <a:dk1>
        <a:srgbClr val="000000"/>
      </a:dk1>
      <a:lt1>
        <a:srgbClr val="FFFFFF"/>
      </a:lt1>
      <a:dk2>
        <a:srgbClr val="073A4B"/>
      </a:dk2>
      <a:lt2>
        <a:srgbClr val="E7E6E6"/>
      </a:lt2>
      <a:accent1>
        <a:srgbClr val="EE476E"/>
      </a:accent1>
      <a:accent2>
        <a:srgbClr val="E3B95A"/>
      </a:accent2>
      <a:accent3>
        <a:srgbClr val="07D69F"/>
      </a:accent3>
      <a:accent4>
        <a:srgbClr val="118AB1"/>
      </a:accent4>
      <a:accent5>
        <a:srgbClr val="073A4B"/>
      </a:accent5>
      <a:accent6>
        <a:srgbClr val="E7ECF2"/>
      </a:accent6>
      <a:hlink>
        <a:srgbClr val="E7456B"/>
      </a:hlink>
      <a:folHlink>
        <a:srgbClr val="F0C55F"/>
      </a:folHlink>
    </a:clrScheme>
    <a:fontScheme name="Japanese Template">
      <a:majorFont>
        <a:latin typeface="Meiryo UI"/>
        <a:ea typeface=""/>
        <a:cs typeface=""/>
      </a:majorFont>
      <a:minorFont>
        <a:latin typeface="Meiryo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2" id="{1ED9C639-84DE-47D6-9311-DE22D096325C}" vid="{8897FD28-C2C5-4A9F-A28F-BC63F57A39B0}"/>
    </a:ext>
  </a:extLst>
</a:theme>
</file>

<file path=ppt/theme/theme2.xml><?xml version="1.0" encoding="utf-8"?>
<a:theme xmlns:a="http://schemas.openxmlformats.org/drawingml/2006/main" name="Theme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F46216B-77A9-411A-B9D3-5023FCB7020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532</TotalTime>
  <Words>261</Words>
  <Application>Microsoft Office PowerPoint</Application>
  <PresentationFormat>On-screen Show (4:3)</PresentationFormat>
  <Paragraphs>140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Creative Gradient </vt:lpstr>
      <vt:lpstr>Theme1</vt:lpstr>
      <vt:lpstr>Combinational logic circuits                                           </vt:lpstr>
      <vt:lpstr>Types of combinational logic circuits</vt:lpstr>
      <vt:lpstr>Firstly we discuss about Adder</vt:lpstr>
      <vt:lpstr>HALF ADDER</vt:lpstr>
      <vt:lpstr> Truth table  </vt:lpstr>
      <vt:lpstr>K-Map for half adder</vt:lpstr>
      <vt:lpstr>Logic expressions:                                                                        s=A’B+AB’  </vt:lpstr>
      <vt:lpstr>Full Adder </vt:lpstr>
      <vt:lpstr>Truth table </vt:lpstr>
      <vt:lpstr>K-map</vt:lpstr>
      <vt:lpstr>Logic Diagram</vt:lpstr>
      <vt:lpstr>Slide 12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this presentation we will discuss about.                                            Adders and subtractors.</dc:title>
  <dc:creator>abc</dc:creator>
  <cp:lastModifiedBy>pcw</cp:lastModifiedBy>
  <cp:revision>56</cp:revision>
  <dcterms:created xsi:type="dcterms:W3CDTF">2021-06-25T02:50:34Z</dcterms:created>
  <dcterms:modified xsi:type="dcterms:W3CDTF">2021-07-01T05:32:52Z</dcterms:modified>
</cp:coreProperties>
</file>