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1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ps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6-29T16:54:02.039" idx="1">
    <p:pos x="3740" y="2269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04151-3A46-4817-A630-C208B3978DC0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27FC7-36E6-4D75-A07B-28F2D4F6A2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27FC7-36E6-4D75-A07B-28F2D4F6A2A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F9E17-CFF3-42E2-98EE-BFE96A6FEDFB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78FE7-8980-49CD-B471-90DBB9AA96A3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61AD-0D67-4416-A0F5-525219975CC3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56A9-BA2E-4FCE-93F3-51FDDFE0B888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5AA5-42F3-4907-A24C-76BCE6F61F45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07ABA-F81E-4A2C-9458-255AA8381CA5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7EBD-9EBA-495E-92A8-4880A562C05E}" type="datetime1">
              <a:rPr lang="en-US" smtClean="0"/>
              <a:t>7/1/2021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29056-953E-4740-AF52-E888E982DFD2}" type="datetime1">
              <a:rPr lang="en-US" smtClean="0"/>
              <a:t>7/1/2021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38A75-64A1-48AE-B9F6-6777BCAEA09E}" type="datetime1">
              <a:rPr lang="en-US" smtClean="0"/>
              <a:t>7/1/2021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1251F-2DE7-41CD-BFC6-AFE24DEA09DC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147E4-A183-447E-B9D6-19CBD03B97A8}" type="datetime1">
              <a:rPr lang="en-US" smtClean="0"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2A3C8-1E89-486C-AC11-8F90442EC88A}" type="datetime1">
              <a:rPr lang="en-US" smtClean="0"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0C2F5-3C10-4B34-877D-D7006DD46B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3143248"/>
            <a:ext cx="8429684" cy="164307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Universal Gates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43108" y="1571612"/>
            <a:ext cx="46603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Presentation </a:t>
            </a:r>
            <a:b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on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 advClick="0" advTm="5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NOR GATE AS UNIVERSAL GATE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Implementation of NOT gate using NOR gate</a:t>
            </a:r>
          </a:p>
          <a:p>
            <a:r>
              <a:rPr lang="en-US" dirty="0" smtClean="0"/>
              <a:t>(work as a inverter gate)</a:t>
            </a:r>
          </a:p>
          <a:p>
            <a:pPr>
              <a:buNone/>
            </a:pPr>
            <a:r>
              <a:rPr lang="en-US" dirty="0" smtClean="0"/>
              <a:t>                                    </a:t>
            </a:r>
          </a:p>
          <a:p>
            <a:pPr>
              <a:buNone/>
            </a:pPr>
            <a:r>
              <a:rPr lang="en-US" dirty="0" smtClean="0"/>
              <a:t>                                       x=A’</a:t>
            </a:r>
          </a:p>
          <a:p>
            <a:pPr>
              <a:buNone/>
            </a:pPr>
            <a:r>
              <a:rPr lang="en-US" dirty="0" smtClean="0"/>
              <a:t>                                       (A+A)’=A’</a:t>
            </a:r>
          </a:p>
          <a:p>
            <a:pPr>
              <a:buNone/>
            </a:pPr>
            <a:r>
              <a:rPr lang="en-US" dirty="0" smtClean="0"/>
              <a:t>TRUTH TABLE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4724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A+B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(A+B)’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DIAGRAM</a:t>
            </a:r>
            <a:endParaRPr lang="en-US" dirty="0"/>
          </a:p>
        </p:txBody>
      </p:sp>
      <p:pic>
        <p:nvPicPr>
          <p:cNvPr id="4" name="Content Placeholder 3" descr="WhatsApp Image 2021-06-29 at 9.20.46 PM (2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2489982"/>
            <a:ext cx="6629400" cy="2111387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 OF OR GATE USING NOR 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X ‘=(A+B)’</a:t>
            </a:r>
          </a:p>
          <a:p>
            <a:pPr>
              <a:buNone/>
            </a:pPr>
            <a:r>
              <a:rPr lang="en-US" dirty="0" smtClean="0"/>
              <a:t>                             X=(X’)’                 </a:t>
            </a:r>
          </a:p>
          <a:p>
            <a:pPr>
              <a:buNone/>
            </a:pPr>
            <a:r>
              <a:rPr lang="en-US" dirty="0" smtClean="0"/>
              <a:t>                              =(</a:t>
            </a:r>
            <a:r>
              <a:rPr lang="en-US" dirty="0" err="1" smtClean="0"/>
              <a:t>A’+b</a:t>
            </a:r>
            <a:r>
              <a:rPr lang="en-US" dirty="0" smtClean="0"/>
              <a:t>’)’ </a:t>
            </a:r>
          </a:p>
          <a:p>
            <a:pPr>
              <a:buNone/>
            </a:pPr>
            <a:r>
              <a:rPr lang="en-US" dirty="0" smtClean="0"/>
              <a:t>                              =A+B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057400" y="39624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LOGIC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first NOR gate( N1) has two inputs A and B the output is (A+B)’.</a:t>
            </a:r>
          </a:p>
          <a:p>
            <a:pPr>
              <a:buNone/>
            </a:pPr>
            <a:r>
              <a:rPr lang="en-US" dirty="0" smtClean="0"/>
              <a:t>The second  NOR gate (n2) has (A+B)’ as an input From the first NOR gate (N1) OUTPUT.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WhatsApp Image 2021-06-29 at 9.20.46 PM (3)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1752600"/>
            <a:ext cx="8267700" cy="1790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IMPLIMENTATION OF AND GATE USING NOR 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               BOOLEN EXPRESSION</a:t>
            </a:r>
          </a:p>
          <a:p>
            <a:pPr>
              <a:buNone/>
            </a:pPr>
            <a:r>
              <a:rPr lang="en-US" dirty="0" smtClean="0"/>
              <a:t>                             X=(A’+B’)’</a:t>
            </a:r>
          </a:p>
          <a:p>
            <a:pPr>
              <a:buNone/>
            </a:pPr>
            <a:r>
              <a:rPr lang="en-US" dirty="0" smtClean="0"/>
              <a:t>                             X=(A’)’.(B’)’</a:t>
            </a:r>
          </a:p>
          <a:p>
            <a:pPr>
              <a:buNone/>
            </a:pPr>
            <a:r>
              <a:rPr lang="en-US" dirty="0" smtClean="0"/>
              <a:t>                              X=(A.B)</a:t>
            </a:r>
          </a:p>
          <a:p>
            <a:pPr>
              <a:buNone/>
            </a:pPr>
            <a:r>
              <a:rPr lang="en-US" dirty="0" smtClean="0"/>
              <a:t>             TRUTH TABLE OF AND GATE</a:t>
            </a:r>
          </a:p>
          <a:p>
            <a:pPr>
              <a:buNone/>
            </a:pPr>
            <a:r>
              <a:rPr lang="en-US" dirty="0" smtClean="0"/>
              <a:t>                       USING NOR GATE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43200" y="4724400"/>
          <a:ext cx="31242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1041400"/>
                <a:gridCol w="1041400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A.B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DIAGRAM </a:t>
            </a:r>
            <a:endParaRPr lang="en-US" dirty="0"/>
          </a:p>
        </p:txBody>
      </p:sp>
      <p:pic>
        <p:nvPicPr>
          <p:cNvPr id="4" name="Content Placeholder 3" descr="WhatsApp Image 2021-06-29 at 9.20.46 PM (4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2057400"/>
            <a:ext cx="8077200" cy="2895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First NOR GATE (N1) and the second NOR gate (N2) Are used to complement the input A’ and B’ as an output.</a:t>
            </a:r>
          </a:p>
          <a:p>
            <a:r>
              <a:rPr lang="en-US" dirty="0" smtClean="0"/>
              <a:t>The output A’ and B’ from the gate (N1) and (N2) act as input to third NOR gate (N3).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86116" y="5857892"/>
            <a:ext cx="3086100" cy="365125"/>
          </a:xfrm>
        </p:spPr>
        <p:txBody>
          <a:bodyPr/>
          <a:lstStyle/>
          <a:p>
            <a:pPr algn="ctr"/>
            <a:r>
              <a:rPr lang="en-US" sz="1600" dirty="0" smtClean="0"/>
              <a:t>powered by </a:t>
            </a:r>
            <a:r>
              <a:rPr lang="en-US" sz="1600" dirty="0" err="1" smtClean="0"/>
              <a:t>jpwebdevelopers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Thank 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6858000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</a:p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Follow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solidFill>
              <a:srgbClr val="7030A0"/>
            </a:solidFill>
          </a:ln>
        </p:spPr>
        <p:txBody>
          <a:bodyPr>
            <a:normAutofit/>
          </a:bodyPr>
          <a:lstStyle/>
          <a:p>
            <a:r>
              <a:rPr lang="en-US" sz="7200" u="sng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UNIVERSAL GATES</a:t>
            </a:r>
            <a:endParaRPr lang="en-US" sz="7200" u="sng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noFill/>
        </p:spPr>
        <p:txBody>
          <a:bodyPr numCol="1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just">
              <a:buNone/>
            </a:pPr>
            <a:r>
              <a:rPr lang="en-US" sz="6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NAND AND NOR AS UNIVERSAL GATES</a:t>
            </a:r>
          </a:p>
          <a:p>
            <a:pPr algn="just">
              <a:buNone/>
            </a:pPr>
            <a:r>
              <a:rPr lang="en-US" sz="6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</a:t>
            </a:r>
            <a:endParaRPr lang="en-US" sz="6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UNIVERSAL GATES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gates that can perform all the basic logical operator(AND,OR,NOT) are such universal gates.</a:t>
            </a:r>
          </a:p>
          <a:p>
            <a:r>
              <a:rPr lang="en-US" dirty="0" smtClean="0"/>
              <a:t>Universal gate is  a logical gate which can implement any Boolean function without the need to use any other type of logic gate.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NAND GATE  AS UNIVERSAL GATE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flowChartProcess">
            <a:avLst/>
          </a:prstGeom>
          <a:ln w="12700" cap="sq">
            <a:solidFill>
              <a:schemeClr val="tx1"/>
            </a:solidFill>
            <a:bevel/>
          </a:ln>
        </p:spPr>
        <p:txBody>
          <a:bodyPr>
            <a:normAutofit/>
          </a:bodyPr>
          <a:lstStyle/>
          <a:p>
            <a:r>
              <a:rPr lang="en-US" dirty="0" smtClean="0"/>
              <a:t>NAND gate can be used to represent other basic logic gates.</a:t>
            </a:r>
          </a:p>
          <a:p>
            <a:r>
              <a:rPr lang="en-US" dirty="0" smtClean="0"/>
              <a:t>Implementation of NOT gate using NAND gate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Truth table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37338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DIAGRAM</a:t>
            </a:r>
            <a:endParaRPr lang="en-US" dirty="0"/>
          </a:p>
        </p:txBody>
      </p:sp>
      <p:pic>
        <p:nvPicPr>
          <p:cNvPr id="5" name="Content Placeholder 4" descr="WhatsApp Image 2021-06-29 at 9.20.39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057400"/>
            <a:ext cx="7086600" cy="24677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Flowchart: Delay 3"/>
          <p:cNvSpPr/>
          <p:nvPr/>
        </p:nvSpPr>
        <p:spPr>
          <a:xfrm flipH="1" flipV="1">
            <a:off x="10363200" y="381000"/>
            <a:ext cx="152400" cy="762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305800" cy="14478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IMPLEMENTATION OF AND GATE USING NAND GATE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                         </a:t>
            </a:r>
            <a:br>
              <a:rPr lang="en-US" sz="2200" dirty="0" smtClean="0"/>
            </a:br>
            <a:r>
              <a:rPr lang="en-US" sz="2200" dirty="0" smtClean="0"/>
              <a:t>                                      </a:t>
            </a:r>
            <a:r>
              <a:rPr lang="en-US" sz="3100" dirty="0" smtClean="0"/>
              <a:t>X=((AB)’)’ </a:t>
            </a:r>
            <a:br>
              <a:rPr lang="en-US" sz="3100" dirty="0" smtClean="0"/>
            </a:br>
            <a:r>
              <a:rPr lang="en-US" sz="3100" dirty="0"/>
              <a:t> </a:t>
            </a:r>
            <a:r>
              <a:rPr lang="en-US" sz="3100" dirty="0" smtClean="0"/>
              <a:t>                           X=AB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TRUTH TABLE OF AND GATE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419600"/>
          <a:ext cx="8229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524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(X’)’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X(AB)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 DIAGRAM</a:t>
            </a:r>
            <a:endParaRPr lang="en-US" dirty="0"/>
          </a:p>
        </p:txBody>
      </p:sp>
      <p:pic>
        <p:nvPicPr>
          <p:cNvPr id="4" name="Content Placeholder 3" descr="WhatsApp Image 2021-06-29 at 9.20.46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76300" y="2057400"/>
            <a:ext cx="7429500" cy="25249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IMPLEMENTATION OF OR GATE USING NAND GATE</a:t>
            </a:r>
            <a:br>
              <a:rPr lang="en-US" dirty="0" smtClean="0"/>
            </a:br>
            <a:r>
              <a:rPr lang="en-US" dirty="0" smtClean="0"/>
              <a:t>X=(A’.B’)’</a:t>
            </a:r>
            <a:br>
              <a:rPr lang="en-US" dirty="0" smtClean="0"/>
            </a:br>
            <a:r>
              <a:rPr lang="en-US" dirty="0" smtClean="0"/>
              <a:t>=(A’)’+(B’)’</a:t>
            </a:r>
            <a:br>
              <a:rPr lang="en-US" dirty="0" smtClean="0"/>
            </a:br>
            <a:r>
              <a:rPr lang="en-US" dirty="0" smtClean="0"/>
              <a:t>=A+B</a:t>
            </a:r>
            <a:br>
              <a:rPr lang="en-US" dirty="0" smtClean="0"/>
            </a:br>
            <a:r>
              <a:rPr lang="en-US" dirty="0" smtClean="0"/>
              <a:t>TRUTH TABLE OF AND GATE USING NAND GATE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600200" y="4267200"/>
          <a:ext cx="566928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320"/>
                <a:gridCol w="1417320"/>
                <a:gridCol w="1417320"/>
                <a:gridCol w="1417320"/>
              </a:tblGrid>
              <a:tr h="35560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X(NAND)</a:t>
                      </a:r>
                      <a:endParaRPr lang="en-US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LOGIC DIAGRAM</a:t>
            </a:r>
            <a:endParaRPr lang="en-US" dirty="0"/>
          </a:p>
        </p:txBody>
      </p:sp>
      <p:pic>
        <p:nvPicPr>
          <p:cNvPr id="4" name="Content Placeholder 3" descr="WhatsApp Image 2021-06-29 at 9.20.46 PM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995681"/>
            <a:ext cx="8229600" cy="2804919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154</TotalTime>
  <Words>486</Words>
  <Application>Microsoft Office PowerPoint</Application>
  <PresentationFormat>On-screen Show (4:3)</PresentationFormat>
  <Paragraphs>204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Theme1</vt:lpstr>
      <vt:lpstr>Universal Gates</vt:lpstr>
      <vt:lpstr>UNIVERSAL GATES</vt:lpstr>
      <vt:lpstr>UNIVERSAL GATES DEFINITION</vt:lpstr>
      <vt:lpstr>NAND GATE  AS UNIVERSAL GATE</vt:lpstr>
      <vt:lpstr>LOGIC DIAGRAM</vt:lpstr>
      <vt:lpstr>    IMPLEMENTATION OF AND GATE USING NAND GATE                                                                  X=((AB)’)’                              X=AB   TRUTH TABLE OF AND GATE</vt:lpstr>
      <vt:lpstr>LOGIC DIAGRAM</vt:lpstr>
      <vt:lpstr>IMPLEMENTATION OF OR GATE USING NAND GATE X=(A’.B’)’ =(A’)’+(B’)’ =A+B TRUTH TABLE OF AND GATE USING NAND GATE  </vt:lpstr>
      <vt:lpstr>      LOGIC DIAGRAM</vt:lpstr>
      <vt:lpstr>NOR GATE AS UNIVERSAL GATE</vt:lpstr>
      <vt:lpstr>LOGIC DIAGRAM</vt:lpstr>
      <vt:lpstr>IMPLEMENTATION OF OR GATE USING NOR GATE</vt:lpstr>
      <vt:lpstr>       LOGIC DIAGRAM</vt:lpstr>
      <vt:lpstr>IMPLIMENTATION OF AND GATE USING NOR GATE</vt:lpstr>
      <vt:lpstr>LOGIC DIAGRAM 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UNIVERSAL GATES</dc:title>
  <dc:creator>cps</dc:creator>
  <cp:lastModifiedBy>pcw</cp:lastModifiedBy>
  <cp:revision>18</cp:revision>
  <dcterms:created xsi:type="dcterms:W3CDTF">2021-06-29T10:14:47Z</dcterms:created>
  <dcterms:modified xsi:type="dcterms:W3CDTF">2021-07-01T10:28:32Z</dcterms:modified>
</cp:coreProperties>
</file>