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20"/>
  </p:notesMasterIdLst>
  <p:sldIdLst>
    <p:sldId id="292" r:id="rId2"/>
    <p:sldId id="291" r:id="rId3"/>
    <p:sldId id="257" r:id="rId4"/>
    <p:sldId id="268" r:id="rId5"/>
    <p:sldId id="259" r:id="rId6"/>
    <p:sldId id="260" r:id="rId7"/>
    <p:sldId id="264" r:id="rId8"/>
    <p:sldId id="269" r:id="rId9"/>
    <p:sldId id="270" r:id="rId10"/>
    <p:sldId id="285" r:id="rId11"/>
    <p:sldId id="271" r:id="rId12"/>
    <p:sldId id="272" r:id="rId13"/>
    <p:sldId id="286" r:id="rId14"/>
    <p:sldId id="273" r:id="rId15"/>
    <p:sldId id="274" r:id="rId16"/>
    <p:sldId id="287" r:id="rId17"/>
    <p:sldId id="288" r:id="rId18"/>
    <p:sldId id="293"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57" d="100"/>
          <a:sy n="57" d="100"/>
        </p:scale>
        <p:origin x="-1746" y="-32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_rels/data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image" Target="../media/image4.jpe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58CDDFA-7AA6-46F1-9586-6E3A30B365E8}" type="doc">
      <dgm:prSet loTypeId="urn:microsoft.com/office/officeart/2005/8/layout/vList3" loCatId="list" qsTypeId="urn:microsoft.com/office/officeart/2005/8/quickstyle/simple1" qsCatId="simple" csTypeId="urn:microsoft.com/office/officeart/2005/8/colors/accent1_2" csCatId="accent1" phldr="1"/>
      <dgm:spPr/>
    </dgm:pt>
    <dgm:pt modelId="{AEA7675B-7841-416E-B520-375A160CF870}">
      <dgm:prSet phldrT="[Text]" custT="1"/>
      <dgm:spPr>
        <a:solidFill>
          <a:schemeClr val="accent3"/>
        </a:solidFill>
      </dgm:spPr>
      <dgm:t>
        <a:bodyPr/>
        <a:lstStyle/>
        <a:p>
          <a:endParaRPr lang="en-US" sz="1600" b="1" dirty="0" smtClean="0">
            <a:latin typeface="Times New Roman" pitchFamily="18" charset="0"/>
            <a:cs typeface="Times New Roman" pitchFamily="18" charset="0"/>
          </a:endParaRPr>
        </a:p>
        <a:p>
          <a:endParaRPr lang="en-US" sz="1600" b="1" dirty="0" smtClean="0">
            <a:latin typeface="Times New Roman" pitchFamily="18" charset="0"/>
            <a:cs typeface="Times New Roman" pitchFamily="18" charset="0"/>
          </a:endParaRPr>
        </a:p>
        <a:p>
          <a:endParaRPr lang="en-US" sz="1600" b="1" dirty="0" smtClean="0">
            <a:latin typeface="Times New Roman" pitchFamily="18" charset="0"/>
            <a:cs typeface="Times New Roman" pitchFamily="18" charset="0"/>
          </a:endParaRPr>
        </a:p>
        <a:p>
          <a:endParaRPr lang="en-US" sz="1600" b="1" dirty="0" smtClean="0">
            <a:latin typeface="Times New Roman" pitchFamily="18" charset="0"/>
            <a:cs typeface="Times New Roman" pitchFamily="18" charset="0"/>
          </a:endParaRPr>
        </a:p>
        <a:p>
          <a:r>
            <a:rPr lang="en-US" sz="1600" b="1" dirty="0" smtClean="0">
              <a:latin typeface="Times New Roman" pitchFamily="18" charset="0"/>
              <a:cs typeface="Times New Roman" pitchFamily="18" charset="0"/>
            </a:rPr>
            <a:t>Download </a:t>
          </a:r>
          <a:r>
            <a:rPr lang="en-US" sz="1600" b="1" dirty="0" err="1" smtClean="0">
              <a:latin typeface="Times New Roman" pitchFamily="18" charset="0"/>
              <a:cs typeface="Times New Roman" pitchFamily="18" charset="0"/>
            </a:rPr>
            <a:t>Ppt’s</a:t>
          </a:r>
          <a:endParaRPr lang="en-US" sz="1600" b="1" dirty="0" smtClean="0">
            <a:latin typeface="Times New Roman" pitchFamily="18" charset="0"/>
            <a:cs typeface="Times New Roman" pitchFamily="18" charset="0"/>
          </a:endParaRPr>
        </a:p>
        <a:p>
          <a:r>
            <a:rPr lang="en-US" sz="1600" b="1" dirty="0" err="1" smtClean="0">
              <a:latin typeface="Times New Roman" pitchFamily="18" charset="0"/>
              <a:cs typeface="Times New Roman" pitchFamily="18" charset="0"/>
              <a:hlinkClick xmlns:r="http://schemas.openxmlformats.org/officeDocument/2006/relationships" r:id="" action="ppaction://hlinkfile"/>
            </a:rPr>
            <a:t>jpwebdevelopers.in</a:t>
          </a:r>
          <a:endParaRPr lang="en-US" sz="1600" b="1" dirty="0" smtClean="0">
            <a:latin typeface="Times New Roman" pitchFamily="18" charset="0"/>
            <a:cs typeface="Times New Roman" pitchFamily="18" charset="0"/>
          </a:endParaRPr>
        </a:p>
        <a:p>
          <a:endParaRPr lang="en-US" sz="1600" b="1" dirty="0" smtClean="0">
            <a:latin typeface="Times New Roman" pitchFamily="18" charset="0"/>
            <a:cs typeface="Times New Roman" pitchFamily="18" charset="0"/>
          </a:endParaRPr>
        </a:p>
        <a:p>
          <a:endParaRPr lang="en-US" sz="1600" b="1" dirty="0" smtClean="0">
            <a:latin typeface="Times New Roman" pitchFamily="18" charset="0"/>
            <a:cs typeface="Times New Roman" pitchFamily="18" charset="0"/>
          </a:endParaRPr>
        </a:p>
        <a:p>
          <a:r>
            <a:rPr lang="en-US" sz="1600" b="1" dirty="0" smtClean="0">
              <a:latin typeface="Times New Roman" pitchFamily="18" charset="0"/>
              <a:cs typeface="Times New Roman" pitchFamily="18" charset="0"/>
            </a:rPr>
            <a:t> </a:t>
          </a:r>
        </a:p>
        <a:p>
          <a:endParaRPr lang="en-US" sz="1600" b="1" dirty="0" smtClean="0">
            <a:latin typeface="Times New Roman" pitchFamily="18" charset="0"/>
            <a:cs typeface="Times New Roman" pitchFamily="18" charset="0"/>
          </a:endParaRPr>
        </a:p>
      </dgm:t>
    </dgm:pt>
    <dgm:pt modelId="{88D229F9-4D21-43C6-BE6F-6D77D01ABBBF}" type="parTrans" cxnId="{00F90982-68FF-452A-B0C2-EA212450DF06}">
      <dgm:prSet/>
      <dgm:spPr/>
      <dgm:t>
        <a:bodyPr/>
        <a:lstStyle/>
        <a:p>
          <a:endParaRPr lang="en-US"/>
        </a:p>
      </dgm:t>
    </dgm:pt>
    <dgm:pt modelId="{3F0D03C0-9E54-453D-BA78-3F31E2988E29}" type="sibTrans" cxnId="{00F90982-68FF-452A-B0C2-EA212450DF06}">
      <dgm:prSet/>
      <dgm:spPr/>
      <dgm:t>
        <a:bodyPr/>
        <a:lstStyle/>
        <a:p>
          <a:endParaRPr lang="en-US"/>
        </a:p>
      </dgm:t>
    </dgm:pt>
    <dgm:pt modelId="{13EF0E82-C6B2-4A16-9859-7CF5B5DBCF28}">
      <dgm:prSet phldrT="[Text]" custT="1"/>
      <dgm:spPr>
        <a:solidFill>
          <a:schemeClr val="accent3"/>
        </a:solidFill>
      </dgm:spPr>
      <dgm:t>
        <a:bodyPr/>
        <a:lstStyle/>
        <a:p>
          <a:r>
            <a:rPr lang="en-US" sz="1600" b="1" dirty="0" smtClean="0">
              <a:latin typeface="Times New Roman" pitchFamily="18" charset="0"/>
              <a:cs typeface="Times New Roman" pitchFamily="18" charset="0"/>
            </a:rPr>
            <a:t>Follow</a:t>
          </a:r>
          <a:r>
            <a:rPr lang="en-US" sz="1600" b="1" baseline="0" dirty="0" smtClean="0">
              <a:latin typeface="Times New Roman" pitchFamily="18" charset="0"/>
              <a:cs typeface="Times New Roman" pitchFamily="18" charset="0"/>
            </a:rPr>
            <a:t> us</a:t>
          </a:r>
        </a:p>
        <a:p>
          <a:r>
            <a:rPr lang="en-US" sz="1600" b="1" baseline="0" dirty="0" smtClean="0">
              <a:latin typeface="Times New Roman" pitchFamily="18" charset="0"/>
              <a:cs typeface="Times New Roman" pitchFamily="18" charset="0"/>
            </a:rPr>
            <a:t>@</a:t>
          </a:r>
          <a:r>
            <a:rPr lang="en-US" sz="1600" b="1" baseline="0" dirty="0" err="1" smtClean="0">
              <a:latin typeface="Times New Roman" pitchFamily="18" charset="0"/>
              <a:cs typeface="Times New Roman" pitchFamily="18" charset="0"/>
            </a:rPr>
            <a:t>jpwebdevelopers</a:t>
          </a:r>
          <a:endParaRPr lang="en-US" sz="1600" b="1" dirty="0">
            <a:latin typeface="Times New Roman" pitchFamily="18" charset="0"/>
            <a:cs typeface="Times New Roman" pitchFamily="18" charset="0"/>
          </a:endParaRPr>
        </a:p>
      </dgm:t>
    </dgm:pt>
    <dgm:pt modelId="{8C6EB4DC-C32A-4469-8464-2770CD5A0324}" type="parTrans" cxnId="{4351B468-004D-4F88-9C42-28D8CFFB7072}">
      <dgm:prSet/>
      <dgm:spPr/>
      <dgm:t>
        <a:bodyPr/>
        <a:lstStyle/>
        <a:p>
          <a:endParaRPr lang="en-US"/>
        </a:p>
      </dgm:t>
    </dgm:pt>
    <dgm:pt modelId="{8C0CC1DC-BD05-44ED-A416-AC9F9D284F34}" type="sibTrans" cxnId="{4351B468-004D-4F88-9C42-28D8CFFB7072}">
      <dgm:prSet/>
      <dgm:spPr/>
      <dgm:t>
        <a:bodyPr/>
        <a:lstStyle/>
        <a:p>
          <a:endParaRPr lang="en-US"/>
        </a:p>
      </dgm:t>
    </dgm:pt>
    <dgm:pt modelId="{4DC54B56-51D3-4B1A-8860-C322E4157BDB}">
      <dgm:prSet phldrT="[Text]" custT="1"/>
      <dgm:spPr>
        <a:solidFill>
          <a:schemeClr val="accent3"/>
        </a:solidFill>
      </dgm:spPr>
      <dgm:t>
        <a:bodyPr/>
        <a:lstStyle/>
        <a:p>
          <a:r>
            <a:rPr lang="en-US" sz="1600" b="1" dirty="0" smtClean="0">
              <a:latin typeface="Times New Roman" pitchFamily="18" charset="0"/>
              <a:cs typeface="Times New Roman" pitchFamily="18" charset="0"/>
            </a:rPr>
            <a:t>Email</a:t>
          </a:r>
        </a:p>
        <a:p>
          <a:r>
            <a:rPr lang="en-US" sz="1600" b="1" dirty="0" smtClean="0">
              <a:latin typeface="Times New Roman" pitchFamily="18" charset="0"/>
              <a:cs typeface="Times New Roman" pitchFamily="18" charset="0"/>
            </a:rPr>
            <a:t>jpdevelopers2020@gmail.com</a:t>
          </a:r>
          <a:endParaRPr lang="en-US" sz="1600" b="1" dirty="0">
            <a:latin typeface="Times New Roman" pitchFamily="18" charset="0"/>
            <a:cs typeface="Times New Roman" pitchFamily="18" charset="0"/>
          </a:endParaRPr>
        </a:p>
      </dgm:t>
    </dgm:pt>
    <dgm:pt modelId="{F125A302-A767-42AF-9967-E38F454E25DA}" type="parTrans" cxnId="{FAB45560-D5A9-4109-B877-32E776E53C74}">
      <dgm:prSet/>
      <dgm:spPr/>
      <dgm:t>
        <a:bodyPr/>
        <a:lstStyle/>
        <a:p>
          <a:endParaRPr lang="en-US"/>
        </a:p>
      </dgm:t>
    </dgm:pt>
    <dgm:pt modelId="{D55B990F-8E08-46D7-9749-D448F16B87AC}" type="sibTrans" cxnId="{FAB45560-D5A9-4109-B877-32E776E53C74}">
      <dgm:prSet/>
      <dgm:spPr/>
      <dgm:t>
        <a:bodyPr/>
        <a:lstStyle/>
        <a:p>
          <a:endParaRPr lang="en-US"/>
        </a:p>
      </dgm:t>
    </dgm:pt>
    <dgm:pt modelId="{85DB9DD6-E2AB-4CEE-8493-802790F0358E}" type="pres">
      <dgm:prSet presAssocID="{C58CDDFA-7AA6-46F1-9586-6E3A30B365E8}" presName="linearFlow" presStyleCnt="0">
        <dgm:presLayoutVars>
          <dgm:dir/>
          <dgm:resizeHandles val="exact"/>
        </dgm:presLayoutVars>
      </dgm:prSet>
      <dgm:spPr/>
    </dgm:pt>
    <dgm:pt modelId="{CADAD9DD-C283-4402-82D2-4856B414ECCB}" type="pres">
      <dgm:prSet presAssocID="{AEA7675B-7841-416E-B520-375A160CF870}" presName="composite" presStyleCnt="0"/>
      <dgm:spPr/>
    </dgm:pt>
    <dgm:pt modelId="{0A0F42B6-4ABE-4BDC-B5FC-F7C1FF647A81}" type="pres">
      <dgm:prSet presAssocID="{AEA7675B-7841-416E-B520-375A160CF870}" presName="imgShp" presStyleLbl="fgImgPlace1" presStyleIdx="0" presStyleCnt="3"/>
      <dgm:spPr>
        <a:blipFill rotWithShape="0">
          <a:blip xmlns:r="http://schemas.openxmlformats.org/officeDocument/2006/relationships" r:embed="rId1"/>
          <a:stretch>
            <a:fillRect/>
          </a:stretch>
        </a:blipFill>
      </dgm:spPr>
      <dgm:t>
        <a:bodyPr/>
        <a:lstStyle/>
        <a:p>
          <a:endParaRPr lang="en-US"/>
        </a:p>
      </dgm:t>
    </dgm:pt>
    <dgm:pt modelId="{C32E1507-DB17-49B1-BE0C-D3A55C1519AC}" type="pres">
      <dgm:prSet presAssocID="{AEA7675B-7841-416E-B520-375A160CF870}" presName="txShp" presStyleLbl="node1" presStyleIdx="0" presStyleCnt="3" custLinFactNeighborX="8381" custLinFactNeighborY="6161">
        <dgm:presLayoutVars>
          <dgm:bulletEnabled val="1"/>
        </dgm:presLayoutVars>
      </dgm:prSet>
      <dgm:spPr/>
      <dgm:t>
        <a:bodyPr/>
        <a:lstStyle/>
        <a:p>
          <a:endParaRPr lang="en-US"/>
        </a:p>
      </dgm:t>
    </dgm:pt>
    <dgm:pt modelId="{F9333C05-41A8-4E5B-AE19-CE7CA07E3F92}" type="pres">
      <dgm:prSet presAssocID="{3F0D03C0-9E54-453D-BA78-3F31E2988E29}" presName="spacing" presStyleCnt="0"/>
      <dgm:spPr/>
    </dgm:pt>
    <dgm:pt modelId="{8FE18FA7-A08E-4180-B99F-A59DEEEA733D}" type="pres">
      <dgm:prSet presAssocID="{13EF0E82-C6B2-4A16-9859-7CF5B5DBCF28}" presName="composite" presStyleCnt="0"/>
      <dgm:spPr/>
    </dgm:pt>
    <dgm:pt modelId="{13DF61EA-19F8-47F4-89BD-C17DDCA42092}" type="pres">
      <dgm:prSet presAssocID="{13EF0E82-C6B2-4A16-9859-7CF5B5DBCF28}" presName="imgShp" presStyleLbl="fgImgPlace1" presStyleIdx="1" presStyleCnt="3"/>
      <dgm:spPr>
        <a:blipFill rotWithShape="0">
          <a:blip xmlns:r="http://schemas.openxmlformats.org/officeDocument/2006/relationships" r:embed="rId2"/>
          <a:stretch>
            <a:fillRect/>
          </a:stretch>
        </a:blipFill>
      </dgm:spPr>
    </dgm:pt>
    <dgm:pt modelId="{7B32BBCF-AADF-4350-9D06-5C420B85B144}" type="pres">
      <dgm:prSet presAssocID="{13EF0E82-C6B2-4A16-9859-7CF5B5DBCF28}" presName="txShp" presStyleLbl="node1" presStyleIdx="1" presStyleCnt="3">
        <dgm:presLayoutVars>
          <dgm:bulletEnabled val="1"/>
        </dgm:presLayoutVars>
      </dgm:prSet>
      <dgm:spPr/>
      <dgm:t>
        <a:bodyPr/>
        <a:lstStyle/>
        <a:p>
          <a:endParaRPr lang="en-US"/>
        </a:p>
      </dgm:t>
    </dgm:pt>
    <dgm:pt modelId="{A374E76C-A322-464A-A20F-F6256A80CFD6}" type="pres">
      <dgm:prSet presAssocID="{8C0CC1DC-BD05-44ED-A416-AC9F9D284F34}" presName="spacing" presStyleCnt="0"/>
      <dgm:spPr/>
    </dgm:pt>
    <dgm:pt modelId="{182CCEFC-6651-41BB-8BB6-A22EE312A610}" type="pres">
      <dgm:prSet presAssocID="{4DC54B56-51D3-4B1A-8860-C322E4157BDB}" presName="composite" presStyleCnt="0"/>
      <dgm:spPr/>
    </dgm:pt>
    <dgm:pt modelId="{3F7D63F4-A4A8-494F-8205-DCFBFCE75E6E}" type="pres">
      <dgm:prSet presAssocID="{4DC54B56-51D3-4B1A-8860-C322E4157BDB}" presName="imgShp" presStyleLbl="fgImgPlace1" presStyleIdx="2" presStyleCnt="3"/>
      <dgm:spPr>
        <a:blipFill rotWithShape="0">
          <a:blip xmlns:r="http://schemas.openxmlformats.org/officeDocument/2006/relationships" r:embed="rId3"/>
          <a:stretch>
            <a:fillRect/>
          </a:stretch>
        </a:blipFill>
      </dgm:spPr>
    </dgm:pt>
    <dgm:pt modelId="{009FFAFA-DF41-4944-B2F9-F199CC8B8EC3}" type="pres">
      <dgm:prSet presAssocID="{4DC54B56-51D3-4B1A-8860-C322E4157BDB}" presName="txShp" presStyleLbl="node1" presStyleIdx="2" presStyleCnt="3">
        <dgm:presLayoutVars>
          <dgm:bulletEnabled val="1"/>
        </dgm:presLayoutVars>
      </dgm:prSet>
      <dgm:spPr/>
      <dgm:t>
        <a:bodyPr/>
        <a:lstStyle/>
        <a:p>
          <a:endParaRPr lang="en-US"/>
        </a:p>
      </dgm:t>
    </dgm:pt>
  </dgm:ptLst>
  <dgm:cxnLst>
    <dgm:cxn modelId="{FAB45560-D5A9-4109-B877-32E776E53C74}" srcId="{C58CDDFA-7AA6-46F1-9586-6E3A30B365E8}" destId="{4DC54B56-51D3-4B1A-8860-C322E4157BDB}" srcOrd="2" destOrd="0" parTransId="{F125A302-A767-42AF-9967-E38F454E25DA}" sibTransId="{D55B990F-8E08-46D7-9749-D448F16B87AC}"/>
    <dgm:cxn modelId="{4C841358-3C25-466E-B1D6-DC05B0071A27}" type="presOf" srcId="{4DC54B56-51D3-4B1A-8860-C322E4157BDB}" destId="{009FFAFA-DF41-4944-B2F9-F199CC8B8EC3}" srcOrd="0" destOrd="0" presId="urn:microsoft.com/office/officeart/2005/8/layout/vList3"/>
    <dgm:cxn modelId="{00F90982-68FF-452A-B0C2-EA212450DF06}" srcId="{C58CDDFA-7AA6-46F1-9586-6E3A30B365E8}" destId="{AEA7675B-7841-416E-B520-375A160CF870}" srcOrd="0" destOrd="0" parTransId="{88D229F9-4D21-43C6-BE6F-6D77D01ABBBF}" sibTransId="{3F0D03C0-9E54-453D-BA78-3F31E2988E29}"/>
    <dgm:cxn modelId="{4351B468-004D-4F88-9C42-28D8CFFB7072}" srcId="{C58CDDFA-7AA6-46F1-9586-6E3A30B365E8}" destId="{13EF0E82-C6B2-4A16-9859-7CF5B5DBCF28}" srcOrd="1" destOrd="0" parTransId="{8C6EB4DC-C32A-4469-8464-2770CD5A0324}" sibTransId="{8C0CC1DC-BD05-44ED-A416-AC9F9D284F34}"/>
    <dgm:cxn modelId="{91042FD9-24F8-47A8-BFD4-56FB9C96F04C}" type="presOf" srcId="{C58CDDFA-7AA6-46F1-9586-6E3A30B365E8}" destId="{85DB9DD6-E2AB-4CEE-8493-802790F0358E}" srcOrd="0" destOrd="0" presId="urn:microsoft.com/office/officeart/2005/8/layout/vList3"/>
    <dgm:cxn modelId="{94CD08DA-0B7F-4546-A692-FB89FA0BA1EA}" type="presOf" srcId="{AEA7675B-7841-416E-B520-375A160CF870}" destId="{C32E1507-DB17-49B1-BE0C-D3A55C1519AC}" srcOrd="0" destOrd="0" presId="urn:microsoft.com/office/officeart/2005/8/layout/vList3"/>
    <dgm:cxn modelId="{8517F623-3C5E-4123-9EDE-7EA4535E18F8}" type="presOf" srcId="{13EF0E82-C6B2-4A16-9859-7CF5B5DBCF28}" destId="{7B32BBCF-AADF-4350-9D06-5C420B85B144}" srcOrd="0" destOrd="0" presId="urn:microsoft.com/office/officeart/2005/8/layout/vList3"/>
    <dgm:cxn modelId="{633215FD-6A20-4347-8322-A406263A9A27}" type="presParOf" srcId="{85DB9DD6-E2AB-4CEE-8493-802790F0358E}" destId="{CADAD9DD-C283-4402-82D2-4856B414ECCB}" srcOrd="0" destOrd="0" presId="urn:microsoft.com/office/officeart/2005/8/layout/vList3"/>
    <dgm:cxn modelId="{04C62160-94B3-4EFB-BB40-ABFE5AC3BD35}" type="presParOf" srcId="{CADAD9DD-C283-4402-82D2-4856B414ECCB}" destId="{0A0F42B6-4ABE-4BDC-B5FC-F7C1FF647A81}" srcOrd="0" destOrd="0" presId="urn:microsoft.com/office/officeart/2005/8/layout/vList3"/>
    <dgm:cxn modelId="{F12913D2-F58D-4A12-BC14-623E533792E5}" type="presParOf" srcId="{CADAD9DD-C283-4402-82D2-4856B414ECCB}" destId="{C32E1507-DB17-49B1-BE0C-D3A55C1519AC}" srcOrd="1" destOrd="0" presId="urn:microsoft.com/office/officeart/2005/8/layout/vList3"/>
    <dgm:cxn modelId="{078E17CC-46A2-4FE6-A54C-5D8C682AB9B1}" type="presParOf" srcId="{85DB9DD6-E2AB-4CEE-8493-802790F0358E}" destId="{F9333C05-41A8-4E5B-AE19-CE7CA07E3F92}" srcOrd="1" destOrd="0" presId="urn:microsoft.com/office/officeart/2005/8/layout/vList3"/>
    <dgm:cxn modelId="{008255BD-6A2B-4D95-A2E5-190700A9193C}" type="presParOf" srcId="{85DB9DD6-E2AB-4CEE-8493-802790F0358E}" destId="{8FE18FA7-A08E-4180-B99F-A59DEEEA733D}" srcOrd="2" destOrd="0" presId="urn:microsoft.com/office/officeart/2005/8/layout/vList3"/>
    <dgm:cxn modelId="{8E1868CD-A342-4876-98C6-B6CEC874349C}" type="presParOf" srcId="{8FE18FA7-A08E-4180-B99F-A59DEEEA733D}" destId="{13DF61EA-19F8-47F4-89BD-C17DDCA42092}" srcOrd="0" destOrd="0" presId="urn:microsoft.com/office/officeart/2005/8/layout/vList3"/>
    <dgm:cxn modelId="{BE221CDE-19A0-4156-8D8B-6D3AEE47DA89}" type="presParOf" srcId="{8FE18FA7-A08E-4180-B99F-A59DEEEA733D}" destId="{7B32BBCF-AADF-4350-9D06-5C420B85B144}" srcOrd="1" destOrd="0" presId="urn:microsoft.com/office/officeart/2005/8/layout/vList3"/>
    <dgm:cxn modelId="{7137D09D-8619-4260-A7D4-B1BCC7ECBFBE}" type="presParOf" srcId="{85DB9DD6-E2AB-4CEE-8493-802790F0358E}" destId="{A374E76C-A322-464A-A20F-F6256A80CFD6}" srcOrd="3" destOrd="0" presId="urn:microsoft.com/office/officeart/2005/8/layout/vList3"/>
    <dgm:cxn modelId="{BD860F9E-E53E-46C8-8D9C-C104DF4C50FF}" type="presParOf" srcId="{85DB9DD6-E2AB-4CEE-8493-802790F0358E}" destId="{182CCEFC-6651-41BB-8BB6-A22EE312A610}" srcOrd="4" destOrd="0" presId="urn:microsoft.com/office/officeart/2005/8/layout/vList3"/>
    <dgm:cxn modelId="{6BE2E79F-C0A8-4961-BC4B-240BDE3462C3}" type="presParOf" srcId="{182CCEFC-6651-41BB-8BB6-A22EE312A610}" destId="{3F7D63F4-A4A8-494F-8205-DCFBFCE75E6E}" srcOrd="0" destOrd="0" presId="urn:microsoft.com/office/officeart/2005/8/layout/vList3"/>
    <dgm:cxn modelId="{DA6E0904-6AC1-410E-9D41-CCC3381634D2}" type="presParOf" srcId="{182CCEFC-6651-41BB-8BB6-A22EE312A610}" destId="{009FFAFA-DF41-4944-B2F9-F199CC8B8EC3}" srcOrd="1" destOrd="0" presId="urn:microsoft.com/office/officeart/2005/8/layout/vList3"/>
  </dgm:cxnLst>
  <dgm:bg>
    <a:effectLst>
      <a:innerShdw blurRad="63500" dist="50800" dir="16200000">
        <a:prstClr val="black">
          <a:alpha val="50000"/>
        </a:prstClr>
      </a:innerShdw>
    </a:effectLst>
  </dgm:bg>
  <dgm:whole/>
</dgm:dataModel>
</file>

<file path=ppt/diagrams/layout1.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DCA6D3D-A5DC-4CDF-BAA6-82D2D42DF67A}" type="datetimeFigureOut">
              <a:rPr lang="en-US" smtClean="0"/>
              <a:pPr/>
              <a:t>6/22/2021</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20614D2-1322-467F-8FC2-F2C4D6C51317}" type="slidenum">
              <a:rPr lang="en-IN" smtClean="0"/>
              <a:pPr/>
              <a:t>‹#›</a:t>
            </a:fld>
            <a:endParaRPr lang="en-IN"/>
          </a:p>
        </p:txBody>
      </p:sp>
    </p:spTree>
    <p:extLst>
      <p:ext uri="{BB962C8B-B14F-4D97-AF65-F5344CB8AC3E}">
        <p14:creationId xmlns="" xmlns:p14="http://schemas.microsoft.com/office/powerpoint/2010/main" val="16230506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fld id="{020614D2-1322-467F-8FC2-F2C4D6C51317}" type="slidenum">
              <a:rPr lang="en-IN" smtClean="0"/>
              <a:pPr/>
              <a:t>3</a:t>
            </a:fld>
            <a:endParaRPr lang="en-IN"/>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fld id="{020614D2-1322-467F-8FC2-F2C4D6C51317}" type="slidenum">
              <a:rPr lang="en-IN" smtClean="0"/>
              <a:pPr/>
              <a:t>12</a:t>
            </a:fld>
            <a:endParaRPr lang="en-IN"/>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3BDA72D-3C07-4A14-9E29-B8CA6A15741D}" type="datetime1">
              <a:rPr lang="en-US" smtClean="0"/>
              <a:t>6/22/2021</a:t>
            </a:fld>
            <a:endParaRPr lang="en-IN"/>
          </a:p>
        </p:txBody>
      </p:sp>
      <p:sp>
        <p:nvSpPr>
          <p:cNvPr id="5" name="Footer Placeholder 4"/>
          <p:cNvSpPr>
            <a:spLocks noGrp="1"/>
          </p:cNvSpPr>
          <p:nvPr>
            <p:ph type="ftr" sz="quarter" idx="11"/>
          </p:nvPr>
        </p:nvSpPr>
        <p:spPr/>
        <p:txBody>
          <a:bodyPr/>
          <a:lstStyle/>
          <a:p>
            <a:r>
              <a:rPr lang="en-IN" smtClean="0"/>
              <a:t>Powered by- jpwebdevelopers</a:t>
            </a:r>
            <a:endParaRPr lang="en-IN"/>
          </a:p>
        </p:txBody>
      </p:sp>
      <p:sp>
        <p:nvSpPr>
          <p:cNvPr id="6" name="Slide Number Placeholder 5"/>
          <p:cNvSpPr>
            <a:spLocks noGrp="1"/>
          </p:cNvSpPr>
          <p:nvPr>
            <p:ph type="sldNum" sz="quarter" idx="12"/>
          </p:nvPr>
        </p:nvSpPr>
        <p:spPr/>
        <p:txBody>
          <a:bodyPr/>
          <a:lstStyle/>
          <a:p>
            <a:fld id="{EB71BBC7-6CE6-49BC-B94F-D3B659A1BF5D}" type="slidenum">
              <a:rPr lang="en-IN" smtClean="0"/>
              <a:pPr/>
              <a:t>‹#›</a:t>
            </a:fld>
            <a:endParaRPr lang="en-IN"/>
          </a:p>
        </p:txBody>
      </p:sp>
    </p:spTree>
    <p:extLst>
      <p:ext uri="{BB962C8B-B14F-4D97-AF65-F5344CB8AC3E}">
        <p14:creationId xmlns="" xmlns:p14="http://schemas.microsoft.com/office/powerpoint/2010/main" val="3107681668"/>
      </p:ext>
    </p:extLst>
  </p:cSld>
  <p:clrMapOvr>
    <a:masterClrMapping/>
  </p:clrMapOvr>
  <p:transition>
    <p:cover dir="ld"/>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1F1BAA8-D573-4369-AD62-C282D7BD1475}" type="datetime1">
              <a:rPr lang="en-US" smtClean="0"/>
              <a:t>6/22/2021</a:t>
            </a:fld>
            <a:endParaRPr lang="en-IN"/>
          </a:p>
        </p:txBody>
      </p:sp>
      <p:sp>
        <p:nvSpPr>
          <p:cNvPr id="5" name="Footer Placeholder 4"/>
          <p:cNvSpPr>
            <a:spLocks noGrp="1"/>
          </p:cNvSpPr>
          <p:nvPr>
            <p:ph type="ftr" sz="quarter" idx="11"/>
          </p:nvPr>
        </p:nvSpPr>
        <p:spPr/>
        <p:txBody>
          <a:bodyPr/>
          <a:lstStyle/>
          <a:p>
            <a:r>
              <a:rPr lang="en-IN" smtClean="0"/>
              <a:t>Powered by- jpwebdevelopers</a:t>
            </a:r>
            <a:endParaRPr lang="en-IN"/>
          </a:p>
        </p:txBody>
      </p:sp>
      <p:sp>
        <p:nvSpPr>
          <p:cNvPr id="6" name="Slide Number Placeholder 5"/>
          <p:cNvSpPr>
            <a:spLocks noGrp="1"/>
          </p:cNvSpPr>
          <p:nvPr>
            <p:ph type="sldNum" sz="quarter" idx="12"/>
          </p:nvPr>
        </p:nvSpPr>
        <p:spPr/>
        <p:txBody>
          <a:bodyPr/>
          <a:lstStyle/>
          <a:p>
            <a:fld id="{EB71BBC7-6CE6-49BC-B94F-D3B659A1BF5D}" type="slidenum">
              <a:rPr lang="en-IN" smtClean="0"/>
              <a:pPr/>
              <a:t>‹#›</a:t>
            </a:fld>
            <a:endParaRPr lang="en-IN"/>
          </a:p>
        </p:txBody>
      </p:sp>
    </p:spTree>
    <p:extLst>
      <p:ext uri="{BB962C8B-B14F-4D97-AF65-F5344CB8AC3E}">
        <p14:creationId xmlns="" xmlns:p14="http://schemas.microsoft.com/office/powerpoint/2010/main" val="3647384181"/>
      </p:ext>
    </p:extLst>
  </p:cSld>
  <p:clrMapOvr>
    <a:masterClrMapping/>
  </p:clrMapOvr>
  <p:transition>
    <p:cover dir="ld"/>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2E6D1A6-05A8-4EE2-BB03-8E0FBD86E661}" type="datetime1">
              <a:rPr lang="en-US" smtClean="0"/>
              <a:t>6/22/2021</a:t>
            </a:fld>
            <a:endParaRPr lang="en-IN"/>
          </a:p>
        </p:txBody>
      </p:sp>
      <p:sp>
        <p:nvSpPr>
          <p:cNvPr id="5" name="Footer Placeholder 4"/>
          <p:cNvSpPr>
            <a:spLocks noGrp="1"/>
          </p:cNvSpPr>
          <p:nvPr>
            <p:ph type="ftr" sz="quarter" idx="11"/>
          </p:nvPr>
        </p:nvSpPr>
        <p:spPr/>
        <p:txBody>
          <a:bodyPr/>
          <a:lstStyle/>
          <a:p>
            <a:r>
              <a:rPr lang="en-IN" smtClean="0"/>
              <a:t>Powered by- jpwebdevelopers</a:t>
            </a:r>
            <a:endParaRPr lang="en-IN"/>
          </a:p>
        </p:txBody>
      </p:sp>
      <p:sp>
        <p:nvSpPr>
          <p:cNvPr id="6" name="Slide Number Placeholder 5"/>
          <p:cNvSpPr>
            <a:spLocks noGrp="1"/>
          </p:cNvSpPr>
          <p:nvPr>
            <p:ph type="sldNum" sz="quarter" idx="12"/>
          </p:nvPr>
        </p:nvSpPr>
        <p:spPr/>
        <p:txBody>
          <a:bodyPr/>
          <a:lstStyle/>
          <a:p>
            <a:fld id="{EB71BBC7-6CE6-49BC-B94F-D3B659A1BF5D}" type="slidenum">
              <a:rPr lang="en-IN" smtClean="0"/>
              <a:pPr/>
              <a:t>‹#›</a:t>
            </a:fld>
            <a:endParaRPr lang="en-IN"/>
          </a:p>
        </p:txBody>
      </p:sp>
    </p:spTree>
    <p:extLst>
      <p:ext uri="{BB962C8B-B14F-4D97-AF65-F5344CB8AC3E}">
        <p14:creationId xmlns="" xmlns:p14="http://schemas.microsoft.com/office/powerpoint/2010/main" val="2792830750"/>
      </p:ext>
    </p:extLst>
  </p:cSld>
  <p:clrMapOvr>
    <a:masterClrMapping/>
  </p:clrMapOvr>
  <p:transition>
    <p:cover dir="ld"/>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C0170B4-6527-42ED-9914-00295E29F13A}" type="datetime1">
              <a:rPr lang="en-US" smtClean="0"/>
              <a:t>6/22/2021</a:t>
            </a:fld>
            <a:endParaRPr lang="en-IN"/>
          </a:p>
        </p:txBody>
      </p:sp>
      <p:sp>
        <p:nvSpPr>
          <p:cNvPr id="5" name="Footer Placeholder 4"/>
          <p:cNvSpPr>
            <a:spLocks noGrp="1"/>
          </p:cNvSpPr>
          <p:nvPr>
            <p:ph type="ftr" sz="quarter" idx="11"/>
          </p:nvPr>
        </p:nvSpPr>
        <p:spPr/>
        <p:txBody>
          <a:bodyPr/>
          <a:lstStyle/>
          <a:p>
            <a:r>
              <a:rPr lang="en-IN" smtClean="0"/>
              <a:t>Powered by- jpwebdevelopers</a:t>
            </a:r>
            <a:endParaRPr lang="en-IN"/>
          </a:p>
        </p:txBody>
      </p:sp>
      <p:sp>
        <p:nvSpPr>
          <p:cNvPr id="6" name="Slide Number Placeholder 5"/>
          <p:cNvSpPr>
            <a:spLocks noGrp="1"/>
          </p:cNvSpPr>
          <p:nvPr>
            <p:ph type="sldNum" sz="quarter" idx="12"/>
          </p:nvPr>
        </p:nvSpPr>
        <p:spPr/>
        <p:txBody>
          <a:bodyPr/>
          <a:lstStyle/>
          <a:p>
            <a:fld id="{EB71BBC7-6CE6-49BC-B94F-D3B659A1BF5D}" type="slidenum">
              <a:rPr lang="en-IN" smtClean="0"/>
              <a:pPr/>
              <a:t>‹#›</a:t>
            </a:fld>
            <a:endParaRPr lang="en-IN"/>
          </a:p>
        </p:txBody>
      </p:sp>
    </p:spTree>
    <p:extLst>
      <p:ext uri="{BB962C8B-B14F-4D97-AF65-F5344CB8AC3E}">
        <p14:creationId xmlns="" xmlns:p14="http://schemas.microsoft.com/office/powerpoint/2010/main" val="509184664"/>
      </p:ext>
    </p:extLst>
  </p:cSld>
  <p:clrMapOvr>
    <a:masterClrMapping/>
  </p:clrMapOvr>
  <p:transition>
    <p:cover dir="ld"/>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32AAA18-B261-4738-8E4F-0A700605CE8D}" type="datetime1">
              <a:rPr lang="en-US" smtClean="0"/>
              <a:t>6/22/2021</a:t>
            </a:fld>
            <a:endParaRPr lang="en-IN"/>
          </a:p>
        </p:txBody>
      </p:sp>
      <p:sp>
        <p:nvSpPr>
          <p:cNvPr id="5" name="Footer Placeholder 4"/>
          <p:cNvSpPr>
            <a:spLocks noGrp="1"/>
          </p:cNvSpPr>
          <p:nvPr>
            <p:ph type="ftr" sz="quarter" idx="11"/>
          </p:nvPr>
        </p:nvSpPr>
        <p:spPr/>
        <p:txBody>
          <a:bodyPr/>
          <a:lstStyle/>
          <a:p>
            <a:r>
              <a:rPr lang="en-IN" smtClean="0"/>
              <a:t>Powered by- jpwebdevelopers</a:t>
            </a:r>
            <a:endParaRPr lang="en-IN"/>
          </a:p>
        </p:txBody>
      </p:sp>
      <p:sp>
        <p:nvSpPr>
          <p:cNvPr id="6" name="Slide Number Placeholder 5"/>
          <p:cNvSpPr>
            <a:spLocks noGrp="1"/>
          </p:cNvSpPr>
          <p:nvPr>
            <p:ph type="sldNum" sz="quarter" idx="12"/>
          </p:nvPr>
        </p:nvSpPr>
        <p:spPr/>
        <p:txBody>
          <a:bodyPr/>
          <a:lstStyle/>
          <a:p>
            <a:fld id="{EB71BBC7-6CE6-49BC-B94F-D3B659A1BF5D}" type="slidenum">
              <a:rPr lang="en-IN" smtClean="0"/>
              <a:pPr/>
              <a:t>‹#›</a:t>
            </a:fld>
            <a:endParaRPr lang="en-IN"/>
          </a:p>
        </p:txBody>
      </p:sp>
    </p:spTree>
    <p:extLst>
      <p:ext uri="{BB962C8B-B14F-4D97-AF65-F5344CB8AC3E}">
        <p14:creationId xmlns="" xmlns:p14="http://schemas.microsoft.com/office/powerpoint/2010/main" val="892156260"/>
      </p:ext>
    </p:extLst>
  </p:cSld>
  <p:clrMapOvr>
    <a:masterClrMapping/>
  </p:clrMapOvr>
  <p:transition>
    <p:cover dir="ld"/>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35E6569-4FE1-49BD-A950-E86F5F38CA15}" type="datetime1">
              <a:rPr lang="en-US" smtClean="0"/>
              <a:t>6/22/2021</a:t>
            </a:fld>
            <a:endParaRPr lang="en-IN"/>
          </a:p>
        </p:txBody>
      </p:sp>
      <p:sp>
        <p:nvSpPr>
          <p:cNvPr id="6" name="Footer Placeholder 5"/>
          <p:cNvSpPr>
            <a:spLocks noGrp="1"/>
          </p:cNvSpPr>
          <p:nvPr>
            <p:ph type="ftr" sz="quarter" idx="11"/>
          </p:nvPr>
        </p:nvSpPr>
        <p:spPr/>
        <p:txBody>
          <a:bodyPr/>
          <a:lstStyle/>
          <a:p>
            <a:r>
              <a:rPr lang="en-IN" smtClean="0"/>
              <a:t>Powered by- jpwebdevelopers</a:t>
            </a:r>
            <a:endParaRPr lang="en-IN"/>
          </a:p>
        </p:txBody>
      </p:sp>
      <p:sp>
        <p:nvSpPr>
          <p:cNvPr id="7" name="Slide Number Placeholder 6"/>
          <p:cNvSpPr>
            <a:spLocks noGrp="1"/>
          </p:cNvSpPr>
          <p:nvPr>
            <p:ph type="sldNum" sz="quarter" idx="12"/>
          </p:nvPr>
        </p:nvSpPr>
        <p:spPr/>
        <p:txBody>
          <a:bodyPr/>
          <a:lstStyle/>
          <a:p>
            <a:fld id="{EB71BBC7-6CE6-49BC-B94F-D3B659A1BF5D}" type="slidenum">
              <a:rPr lang="en-IN" smtClean="0"/>
              <a:pPr/>
              <a:t>‹#›</a:t>
            </a:fld>
            <a:endParaRPr lang="en-IN"/>
          </a:p>
        </p:txBody>
      </p:sp>
    </p:spTree>
    <p:extLst>
      <p:ext uri="{BB962C8B-B14F-4D97-AF65-F5344CB8AC3E}">
        <p14:creationId xmlns="" xmlns:p14="http://schemas.microsoft.com/office/powerpoint/2010/main" val="848249251"/>
      </p:ext>
    </p:extLst>
  </p:cSld>
  <p:clrMapOvr>
    <a:masterClrMapping/>
  </p:clrMapOvr>
  <p:transition>
    <p:cover dir="ld"/>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A1669A1-0C0E-4C5E-BC89-28F04D979814}" type="datetime1">
              <a:rPr lang="en-US" smtClean="0"/>
              <a:t>6/22/2021</a:t>
            </a:fld>
            <a:endParaRPr lang="en-IN"/>
          </a:p>
        </p:txBody>
      </p:sp>
      <p:sp>
        <p:nvSpPr>
          <p:cNvPr id="8" name="Footer Placeholder 7"/>
          <p:cNvSpPr>
            <a:spLocks noGrp="1"/>
          </p:cNvSpPr>
          <p:nvPr>
            <p:ph type="ftr" sz="quarter" idx="11"/>
          </p:nvPr>
        </p:nvSpPr>
        <p:spPr/>
        <p:txBody>
          <a:bodyPr/>
          <a:lstStyle/>
          <a:p>
            <a:r>
              <a:rPr lang="en-IN" smtClean="0"/>
              <a:t>Powered by- jpwebdevelopers</a:t>
            </a:r>
            <a:endParaRPr lang="en-IN"/>
          </a:p>
        </p:txBody>
      </p:sp>
      <p:sp>
        <p:nvSpPr>
          <p:cNvPr id="9" name="Slide Number Placeholder 8"/>
          <p:cNvSpPr>
            <a:spLocks noGrp="1"/>
          </p:cNvSpPr>
          <p:nvPr>
            <p:ph type="sldNum" sz="quarter" idx="12"/>
          </p:nvPr>
        </p:nvSpPr>
        <p:spPr/>
        <p:txBody>
          <a:bodyPr/>
          <a:lstStyle/>
          <a:p>
            <a:fld id="{EB71BBC7-6CE6-49BC-B94F-D3B659A1BF5D}" type="slidenum">
              <a:rPr lang="en-IN" smtClean="0"/>
              <a:pPr/>
              <a:t>‹#›</a:t>
            </a:fld>
            <a:endParaRPr lang="en-IN"/>
          </a:p>
        </p:txBody>
      </p:sp>
    </p:spTree>
    <p:extLst>
      <p:ext uri="{BB962C8B-B14F-4D97-AF65-F5344CB8AC3E}">
        <p14:creationId xmlns="" xmlns:p14="http://schemas.microsoft.com/office/powerpoint/2010/main" val="723057487"/>
      </p:ext>
    </p:extLst>
  </p:cSld>
  <p:clrMapOvr>
    <a:masterClrMapping/>
  </p:clrMapOvr>
  <p:transition>
    <p:cover dir="ld"/>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8B3078C-9BD7-4AC9-8B26-B35866EF3C3C}" type="datetime1">
              <a:rPr lang="en-US" smtClean="0"/>
              <a:t>6/22/2021</a:t>
            </a:fld>
            <a:endParaRPr lang="en-IN"/>
          </a:p>
        </p:txBody>
      </p:sp>
      <p:sp>
        <p:nvSpPr>
          <p:cNvPr id="4" name="Footer Placeholder 3"/>
          <p:cNvSpPr>
            <a:spLocks noGrp="1"/>
          </p:cNvSpPr>
          <p:nvPr>
            <p:ph type="ftr" sz="quarter" idx="11"/>
          </p:nvPr>
        </p:nvSpPr>
        <p:spPr/>
        <p:txBody>
          <a:bodyPr/>
          <a:lstStyle/>
          <a:p>
            <a:r>
              <a:rPr lang="en-IN" smtClean="0"/>
              <a:t>Powered by- jpwebdevelopers</a:t>
            </a:r>
            <a:endParaRPr lang="en-IN"/>
          </a:p>
        </p:txBody>
      </p:sp>
      <p:sp>
        <p:nvSpPr>
          <p:cNvPr id="5" name="Slide Number Placeholder 4"/>
          <p:cNvSpPr>
            <a:spLocks noGrp="1"/>
          </p:cNvSpPr>
          <p:nvPr>
            <p:ph type="sldNum" sz="quarter" idx="12"/>
          </p:nvPr>
        </p:nvSpPr>
        <p:spPr/>
        <p:txBody>
          <a:bodyPr/>
          <a:lstStyle/>
          <a:p>
            <a:fld id="{EB71BBC7-6CE6-49BC-B94F-D3B659A1BF5D}" type="slidenum">
              <a:rPr lang="en-IN" smtClean="0"/>
              <a:pPr/>
              <a:t>‹#›</a:t>
            </a:fld>
            <a:endParaRPr lang="en-IN"/>
          </a:p>
        </p:txBody>
      </p:sp>
    </p:spTree>
    <p:extLst>
      <p:ext uri="{BB962C8B-B14F-4D97-AF65-F5344CB8AC3E}">
        <p14:creationId xmlns="" xmlns:p14="http://schemas.microsoft.com/office/powerpoint/2010/main" val="958946590"/>
      </p:ext>
    </p:extLst>
  </p:cSld>
  <p:clrMapOvr>
    <a:masterClrMapping/>
  </p:clrMapOvr>
  <p:transition>
    <p:cover dir="ld"/>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563AB0-2756-45C1-AACF-410065895447}" type="datetime1">
              <a:rPr lang="en-US" smtClean="0"/>
              <a:t>6/22/2021</a:t>
            </a:fld>
            <a:endParaRPr lang="en-IN"/>
          </a:p>
        </p:txBody>
      </p:sp>
      <p:sp>
        <p:nvSpPr>
          <p:cNvPr id="3" name="Footer Placeholder 2"/>
          <p:cNvSpPr>
            <a:spLocks noGrp="1"/>
          </p:cNvSpPr>
          <p:nvPr>
            <p:ph type="ftr" sz="quarter" idx="11"/>
          </p:nvPr>
        </p:nvSpPr>
        <p:spPr/>
        <p:txBody>
          <a:bodyPr/>
          <a:lstStyle/>
          <a:p>
            <a:r>
              <a:rPr lang="en-IN" smtClean="0"/>
              <a:t>Powered by- jpwebdevelopers</a:t>
            </a:r>
            <a:endParaRPr lang="en-IN"/>
          </a:p>
        </p:txBody>
      </p:sp>
      <p:sp>
        <p:nvSpPr>
          <p:cNvPr id="4" name="Slide Number Placeholder 3"/>
          <p:cNvSpPr>
            <a:spLocks noGrp="1"/>
          </p:cNvSpPr>
          <p:nvPr>
            <p:ph type="sldNum" sz="quarter" idx="12"/>
          </p:nvPr>
        </p:nvSpPr>
        <p:spPr/>
        <p:txBody>
          <a:bodyPr/>
          <a:lstStyle/>
          <a:p>
            <a:fld id="{EB71BBC7-6CE6-49BC-B94F-D3B659A1BF5D}" type="slidenum">
              <a:rPr lang="en-IN" smtClean="0"/>
              <a:pPr/>
              <a:t>‹#›</a:t>
            </a:fld>
            <a:endParaRPr lang="en-IN"/>
          </a:p>
        </p:txBody>
      </p:sp>
    </p:spTree>
    <p:extLst>
      <p:ext uri="{BB962C8B-B14F-4D97-AF65-F5344CB8AC3E}">
        <p14:creationId xmlns="" xmlns:p14="http://schemas.microsoft.com/office/powerpoint/2010/main" val="3845104630"/>
      </p:ext>
    </p:extLst>
  </p:cSld>
  <p:clrMapOvr>
    <a:masterClrMapping/>
  </p:clrMapOvr>
  <p:transition>
    <p:cover dir="ld"/>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D365434-5374-40DB-8AEF-428D7B7DD4E8}" type="datetime1">
              <a:rPr lang="en-US" smtClean="0"/>
              <a:t>6/22/2021</a:t>
            </a:fld>
            <a:endParaRPr lang="en-IN"/>
          </a:p>
        </p:txBody>
      </p:sp>
      <p:sp>
        <p:nvSpPr>
          <p:cNvPr id="6" name="Footer Placeholder 5"/>
          <p:cNvSpPr>
            <a:spLocks noGrp="1"/>
          </p:cNvSpPr>
          <p:nvPr>
            <p:ph type="ftr" sz="quarter" idx="11"/>
          </p:nvPr>
        </p:nvSpPr>
        <p:spPr/>
        <p:txBody>
          <a:bodyPr/>
          <a:lstStyle/>
          <a:p>
            <a:r>
              <a:rPr lang="en-IN" smtClean="0"/>
              <a:t>Powered by- jpwebdevelopers</a:t>
            </a:r>
            <a:endParaRPr lang="en-IN"/>
          </a:p>
        </p:txBody>
      </p:sp>
      <p:sp>
        <p:nvSpPr>
          <p:cNvPr id="7" name="Slide Number Placeholder 6"/>
          <p:cNvSpPr>
            <a:spLocks noGrp="1"/>
          </p:cNvSpPr>
          <p:nvPr>
            <p:ph type="sldNum" sz="quarter" idx="12"/>
          </p:nvPr>
        </p:nvSpPr>
        <p:spPr/>
        <p:txBody>
          <a:bodyPr/>
          <a:lstStyle/>
          <a:p>
            <a:fld id="{EB71BBC7-6CE6-49BC-B94F-D3B659A1BF5D}" type="slidenum">
              <a:rPr lang="en-IN" smtClean="0"/>
              <a:pPr/>
              <a:t>‹#›</a:t>
            </a:fld>
            <a:endParaRPr lang="en-IN"/>
          </a:p>
        </p:txBody>
      </p:sp>
    </p:spTree>
    <p:extLst>
      <p:ext uri="{BB962C8B-B14F-4D97-AF65-F5344CB8AC3E}">
        <p14:creationId xmlns="" xmlns:p14="http://schemas.microsoft.com/office/powerpoint/2010/main" val="2714987254"/>
      </p:ext>
    </p:extLst>
  </p:cSld>
  <p:clrMapOvr>
    <a:masterClrMapping/>
  </p:clrMapOvr>
  <p:transition>
    <p:cover dir="ld"/>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364E26A-C596-4BB9-980F-0572CAD2FCF2}" type="datetime1">
              <a:rPr lang="en-US" smtClean="0"/>
              <a:t>6/22/2021</a:t>
            </a:fld>
            <a:endParaRPr lang="en-IN"/>
          </a:p>
        </p:txBody>
      </p:sp>
      <p:sp>
        <p:nvSpPr>
          <p:cNvPr id="6" name="Footer Placeholder 5"/>
          <p:cNvSpPr>
            <a:spLocks noGrp="1"/>
          </p:cNvSpPr>
          <p:nvPr>
            <p:ph type="ftr" sz="quarter" idx="11"/>
          </p:nvPr>
        </p:nvSpPr>
        <p:spPr/>
        <p:txBody>
          <a:bodyPr/>
          <a:lstStyle/>
          <a:p>
            <a:r>
              <a:rPr lang="en-IN" smtClean="0"/>
              <a:t>Powered by- jpwebdevelopers</a:t>
            </a:r>
            <a:endParaRPr lang="en-IN"/>
          </a:p>
        </p:txBody>
      </p:sp>
      <p:sp>
        <p:nvSpPr>
          <p:cNvPr id="7" name="Slide Number Placeholder 6"/>
          <p:cNvSpPr>
            <a:spLocks noGrp="1"/>
          </p:cNvSpPr>
          <p:nvPr>
            <p:ph type="sldNum" sz="quarter" idx="12"/>
          </p:nvPr>
        </p:nvSpPr>
        <p:spPr/>
        <p:txBody>
          <a:bodyPr/>
          <a:lstStyle/>
          <a:p>
            <a:fld id="{EB71BBC7-6CE6-49BC-B94F-D3B659A1BF5D}" type="slidenum">
              <a:rPr lang="en-IN" smtClean="0"/>
              <a:pPr/>
              <a:t>‹#›</a:t>
            </a:fld>
            <a:endParaRPr lang="en-IN"/>
          </a:p>
        </p:txBody>
      </p:sp>
    </p:spTree>
    <p:extLst>
      <p:ext uri="{BB962C8B-B14F-4D97-AF65-F5344CB8AC3E}">
        <p14:creationId xmlns="" xmlns:p14="http://schemas.microsoft.com/office/powerpoint/2010/main" val="3689369377"/>
      </p:ext>
    </p:extLst>
  </p:cSld>
  <p:clrMapOvr>
    <a:masterClrMapping/>
  </p:clrMapOvr>
  <p:transition>
    <p:cover dir="ld"/>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4E33A1-DDD2-4D52-9741-350113573FC4}" type="datetime1">
              <a:rPr lang="en-US" smtClean="0"/>
              <a:t>6/22/2021</a:t>
            </a:fld>
            <a:endParaRPr lang="en-IN"/>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IN" smtClean="0"/>
              <a:t>Powered by- jpwebdevelopers</a:t>
            </a:r>
            <a:endParaRPr lang="en-IN"/>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B71BBC7-6CE6-49BC-B94F-D3B659A1BF5D}" type="slidenum">
              <a:rPr lang="en-IN" smtClean="0"/>
              <a:pPr/>
              <a:t>‹#›</a:t>
            </a:fld>
            <a:endParaRPr lang="en-IN"/>
          </a:p>
        </p:txBody>
      </p:sp>
    </p:spTree>
    <p:extLst>
      <p:ext uri="{BB962C8B-B14F-4D97-AF65-F5344CB8AC3E}">
        <p14:creationId xmlns="" xmlns:p14="http://schemas.microsoft.com/office/powerpoint/2010/main" val="1205886065"/>
      </p:ext>
    </p:extLst>
  </p:cSld>
  <p:clrMap bg1="dk1" tx1="lt1" bg2="dk2" tx2="lt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ransition>
    <p:cover dir="ld"/>
  </p:transition>
  <p:timing>
    <p:tnLst>
      <p:par>
        <p:cTn id="1" dur="indefinite" restart="never" nodeType="tmRoot"/>
      </p:par>
    </p:tnLst>
  </p:timing>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normAutofit/>
          </a:bodyPr>
          <a:lstStyle/>
          <a:p>
            <a:pPr algn="ctr">
              <a:buNone/>
            </a:pPr>
            <a:endParaRPr lang="en-IN" sz="4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endParaRPr>
          </a:p>
          <a:p>
            <a:pPr algn="ctr">
              <a:buNone/>
            </a:pPr>
            <a:r>
              <a:rPr lang="en-IN" sz="4400" b="1" cap="all" dirty="0" smtClean="0">
                <a:ln w="9000" cmpd="sng">
                  <a:solidFill>
                    <a:schemeClr val="accent4">
                      <a:shade val="50000"/>
                      <a:satMod val="120000"/>
                    </a:schemeClr>
                  </a:solidFill>
                  <a:prstDash val="solid"/>
                </a:ln>
                <a:solidFill>
                  <a:srgbClr val="FFFF00"/>
                </a:solidFill>
                <a:effectLst>
                  <a:reflection blurRad="12700" stA="28000" endPos="45000" dist="1000" dir="5400000" sy="-100000" algn="bl" rotWithShape="0"/>
                </a:effectLst>
                <a:latin typeface="Times New Roman" pitchFamily="18" charset="0"/>
                <a:cs typeface="Times New Roman" pitchFamily="18" charset="0"/>
              </a:rPr>
              <a:t>PRESENTATION </a:t>
            </a:r>
            <a:r>
              <a:rPr lang="en-IN" sz="4400" b="1" cap="all" dirty="0" smtClean="0">
                <a:ln w="9000" cmpd="sng">
                  <a:solidFill>
                    <a:schemeClr val="accent4">
                      <a:shade val="50000"/>
                      <a:satMod val="120000"/>
                    </a:schemeClr>
                  </a:solidFill>
                  <a:prstDash val="solid"/>
                </a:ln>
                <a:solidFill>
                  <a:srgbClr val="FFFF00"/>
                </a:solidFill>
                <a:effectLst>
                  <a:reflection blurRad="12700" stA="28000" endPos="45000" dist="1000" dir="5400000" sy="-100000" algn="bl" rotWithShape="0"/>
                </a:effectLst>
                <a:latin typeface="Times New Roman" pitchFamily="18" charset="0"/>
                <a:cs typeface="Times New Roman" pitchFamily="18" charset="0"/>
              </a:rPr>
              <a:t>On</a:t>
            </a:r>
            <a:endParaRPr lang="en-IN" sz="4400" b="1" cap="all" dirty="0" smtClean="0">
              <a:ln w="9000" cmpd="sng">
                <a:solidFill>
                  <a:schemeClr val="accent4">
                    <a:shade val="50000"/>
                    <a:satMod val="120000"/>
                  </a:schemeClr>
                </a:solidFill>
                <a:prstDash val="solid"/>
              </a:ln>
              <a:solidFill>
                <a:srgbClr val="FFFF00"/>
              </a:solidFill>
              <a:effectLst>
                <a:reflection blurRad="12700" stA="28000" endPos="45000" dist="1000" dir="5400000" sy="-100000" algn="bl" rotWithShape="0"/>
              </a:effectLst>
              <a:latin typeface="Times New Roman" pitchFamily="18" charset="0"/>
              <a:cs typeface="Times New Roman" pitchFamily="18" charset="0"/>
            </a:endParaRPr>
          </a:p>
        </p:txBody>
      </p:sp>
      <p:sp>
        <p:nvSpPr>
          <p:cNvPr id="4" name="Footer Placeholder 3"/>
          <p:cNvSpPr>
            <a:spLocks noGrp="1"/>
          </p:cNvSpPr>
          <p:nvPr>
            <p:ph type="ftr" sz="quarter" idx="11"/>
          </p:nvPr>
        </p:nvSpPr>
        <p:spPr/>
        <p:txBody>
          <a:bodyPr/>
          <a:lstStyle/>
          <a:p>
            <a:r>
              <a:rPr lang="en-US" dirty="0" smtClean="0"/>
              <a:t>Powered by- </a:t>
            </a:r>
            <a:r>
              <a:rPr lang="en-US" dirty="0" err="1" smtClean="0"/>
              <a:t>jpwebdevelopers</a:t>
            </a:r>
            <a:endParaRPr lang="en-US" dirty="0"/>
          </a:p>
        </p:txBody>
      </p:sp>
      <p:sp>
        <p:nvSpPr>
          <p:cNvPr id="5" name="Rectangle 4"/>
          <p:cNvSpPr/>
          <p:nvPr/>
        </p:nvSpPr>
        <p:spPr>
          <a:xfrm>
            <a:off x="1714480" y="3286124"/>
            <a:ext cx="5643602" cy="769441"/>
          </a:xfrm>
          <a:prstGeom prst="rect">
            <a:avLst/>
          </a:prstGeom>
          <a:noFill/>
        </p:spPr>
        <p:txBody>
          <a:bodyPr wrap="square" lIns="91440" tIns="45720" rIns="91440" bIns="45720">
            <a:spAutoFit/>
          </a:bodyPr>
          <a:lstStyle/>
          <a:p>
            <a:pPr algn="ctr"/>
            <a:r>
              <a:rPr lang="en-US" sz="44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BLACK BOX TESTING</a:t>
            </a:r>
            <a:endParaRPr lang="en-US" sz="44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Tree>
  </p:cSld>
  <p:clrMapOvr>
    <a:masterClrMapping/>
  </p:clrMapOvr>
  <p:transition>
    <p:push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u="sng" dirty="0" smtClean="0">
                <a:latin typeface="Times New Roman" pitchFamily="18" charset="0"/>
                <a:cs typeface="Times New Roman" pitchFamily="18" charset="0"/>
              </a:rPr>
              <a:t>Contd.....</a:t>
            </a:r>
            <a:br>
              <a:rPr lang="en-IN" b="1" u="sng" dirty="0" smtClean="0">
                <a:latin typeface="Times New Roman" pitchFamily="18" charset="0"/>
                <a:cs typeface="Times New Roman" pitchFamily="18" charset="0"/>
              </a:rPr>
            </a:br>
            <a:endParaRPr lang="en-IN" b="1" u="sng"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IN" dirty="0" smtClean="0">
                <a:latin typeface="Times New Roman" pitchFamily="18" charset="0"/>
                <a:cs typeface="Times New Roman" pitchFamily="18" charset="0"/>
              </a:rPr>
              <a:t>An advantage of this approach is reduction in time required for testing due to lesser number of test cases.</a:t>
            </a:r>
          </a:p>
          <a:p>
            <a:r>
              <a:rPr lang="en-IN" dirty="0" smtClean="0">
                <a:latin typeface="Times New Roman" pitchFamily="18" charset="0"/>
                <a:cs typeface="Times New Roman" pitchFamily="18" charset="0"/>
              </a:rPr>
              <a:t>It reduces the number of test cases without compromising the test coverage or quality of testing.</a:t>
            </a:r>
          </a:p>
          <a:p>
            <a:r>
              <a:rPr lang="en-IN" dirty="0" smtClean="0">
                <a:latin typeface="Times New Roman" pitchFamily="18" charset="0"/>
                <a:cs typeface="Times New Roman" pitchFamily="18" charset="0"/>
              </a:rPr>
              <a:t>In this technique , input values to the system or application are divided into different classes or group based on its similarity in the outcome.</a:t>
            </a:r>
          </a:p>
          <a:p>
            <a:endParaRPr lang="en-IN" dirty="0" smtClean="0">
              <a:latin typeface="Times New Roman" pitchFamily="18" charset="0"/>
              <a:cs typeface="Times New Roman" pitchFamily="18" charset="0"/>
            </a:endParaRPr>
          </a:p>
          <a:p>
            <a:endParaRPr lang="en-IN" dirty="0">
              <a:latin typeface="Times New Roman" pitchFamily="18" charset="0"/>
              <a:cs typeface="Times New Roman" pitchFamily="18" charset="0"/>
            </a:endParaRPr>
          </a:p>
        </p:txBody>
      </p:sp>
      <p:sp>
        <p:nvSpPr>
          <p:cNvPr id="4" name="Footer Placeholder 3"/>
          <p:cNvSpPr>
            <a:spLocks noGrp="1"/>
          </p:cNvSpPr>
          <p:nvPr>
            <p:ph type="ftr" sz="quarter" idx="11"/>
          </p:nvPr>
        </p:nvSpPr>
        <p:spPr/>
        <p:txBody>
          <a:bodyPr/>
          <a:lstStyle/>
          <a:p>
            <a:r>
              <a:rPr lang="en-IN" smtClean="0"/>
              <a:t>Powered by- jpwebdevelopers</a:t>
            </a:r>
            <a:endParaRPr lang="en-IN"/>
          </a:p>
        </p:txBody>
      </p:sp>
    </p:spTree>
  </p:cSld>
  <p:clrMapOvr>
    <a:masterClrMapping/>
  </p:clrMapOvr>
  <p:transition>
    <p:cover dir="ld"/>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u="sng" dirty="0" smtClean="0">
                <a:latin typeface="Times New Roman" pitchFamily="18" charset="0"/>
                <a:cs typeface="Times New Roman" pitchFamily="18" charset="0"/>
              </a:rPr>
              <a:t>For example :--</a:t>
            </a:r>
            <a:r>
              <a:rPr lang="en-IN" dirty="0" smtClean="0">
                <a:latin typeface="Times New Roman" pitchFamily="18" charset="0"/>
                <a:cs typeface="Times New Roman" pitchFamily="18" charset="0"/>
              </a:rPr>
              <a:t/>
            </a:r>
            <a:br>
              <a:rPr lang="en-IN" dirty="0" smtClean="0">
                <a:latin typeface="Times New Roman" pitchFamily="18" charset="0"/>
                <a:cs typeface="Times New Roman" pitchFamily="18" charset="0"/>
              </a:rPr>
            </a:br>
            <a:endParaRPr lang="en-IN" dirty="0">
              <a:latin typeface="Times New Roman" pitchFamily="18" charset="0"/>
              <a:cs typeface="Times New Roman" pitchFamily="18" charset="0"/>
            </a:endParaRPr>
          </a:p>
        </p:txBody>
      </p:sp>
      <p:pic>
        <p:nvPicPr>
          <p:cNvPr id="4" name="Content Placeholder 3" descr="Equivalence-Partitioning-1.png"/>
          <p:cNvPicPr>
            <a:picLocks noGrp="1" noChangeAspect="1"/>
          </p:cNvPicPr>
          <p:nvPr>
            <p:ph idx="1"/>
          </p:nvPr>
        </p:nvPicPr>
        <p:blipFill>
          <a:blip r:embed="rId2"/>
          <a:stretch>
            <a:fillRect/>
          </a:stretch>
        </p:blipFill>
        <p:spPr>
          <a:xfrm>
            <a:off x="1142976" y="1785926"/>
            <a:ext cx="6357982" cy="2071702"/>
          </a:xfrm>
        </p:spPr>
      </p:pic>
      <p:sp>
        <p:nvSpPr>
          <p:cNvPr id="5" name="Footer Placeholder 4"/>
          <p:cNvSpPr>
            <a:spLocks noGrp="1"/>
          </p:cNvSpPr>
          <p:nvPr>
            <p:ph type="ftr" sz="quarter" idx="11"/>
          </p:nvPr>
        </p:nvSpPr>
        <p:spPr/>
        <p:txBody>
          <a:bodyPr/>
          <a:lstStyle/>
          <a:p>
            <a:r>
              <a:rPr lang="en-IN" smtClean="0"/>
              <a:t>Powered by- jpwebdevelopers</a:t>
            </a:r>
            <a:endParaRPr lang="en-IN"/>
          </a:p>
        </p:txBody>
      </p:sp>
    </p:spTree>
  </p:cSld>
  <p:clrMapOvr>
    <a:masterClrMapping/>
  </p:clrMapOvr>
  <p:transition>
    <p:cover dir="l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b="1" dirty="0" smtClean="0">
                <a:latin typeface="Times New Roman" pitchFamily="18" charset="0"/>
                <a:cs typeface="Times New Roman" pitchFamily="18" charset="0"/>
              </a:rPr>
              <a:t>2. </a:t>
            </a:r>
            <a:r>
              <a:rPr lang="en-IN" b="1" u="sng" dirty="0" smtClean="0">
                <a:latin typeface="Times New Roman" pitchFamily="18" charset="0"/>
                <a:cs typeface="Times New Roman" pitchFamily="18" charset="0"/>
              </a:rPr>
              <a:t>Boundary Value Analysis….</a:t>
            </a:r>
            <a:br>
              <a:rPr lang="en-IN" b="1" u="sng" dirty="0" smtClean="0">
                <a:latin typeface="Times New Roman" pitchFamily="18" charset="0"/>
                <a:cs typeface="Times New Roman" pitchFamily="18" charset="0"/>
              </a:rPr>
            </a:br>
            <a:endParaRPr lang="en-IN" b="1" u="sng"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lnSpcReduction="20000"/>
          </a:bodyPr>
          <a:lstStyle/>
          <a:p>
            <a:r>
              <a:rPr lang="en-IN" dirty="0" smtClean="0">
                <a:latin typeface="Times New Roman" pitchFamily="18" charset="0"/>
                <a:cs typeface="Times New Roman" pitchFamily="18" charset="0"/>
              </a:rPr>
              <a:t>Boundary value analysis is also a black box testing  technique, closely associated with Equivalence Class Partitioning .</a:t>
            </a:r>
          </a:p>
          <a:p>
            <a:endParaRPr lang="en-IN" dirty="0" smtClean="0">
              <a:latin typeface="Times New Roman" pitchFamily="18" charset="0"/>
              <a:cs typeface="Times New Roman" pitchFamily="18" charset="0"/>
            </a:endParaRPr>
          </a:p>
          <a:p>
            <a:r>
              <a:rPr lang="en-IN" dirty="0" smtClean="0">
                <a:latin typeface="Times New Roman" pitchFamily="18" charset="0"/>
                <a:cs typeface="Times New Roman" pitchFamily="18" charset="0"/>
              </a:rPr>
              <a:t>From the name itself , we can understand that in this technique we focus on the values at boundaries as it is found that many applications have a high amount of issues on the boundaries.</a:t>
            </a:r>
          </a:p>
          <a:p>
            <a:endParaRPr lang="en-IN" dirty="0" smtClean="0">
              <a:latin typeface="Times New Roman" pitchFamily="18" charset="0"/>
              <a:cs typeface="Times New Roman" pitchFamily="18" charset="0"/>
            </a:endParaRPr>
          </a:p>
          <a:p>
            <a:r>
              <a:rPr lang="en-IN" dirty="0" smtClean="0">
                <a:latin typeface="Times New Roman" pitchFamily="18" charset="0"/>
                <a:cs typeface="Times New Roman" pitchFamily="18" charset="0"/>
              </a:rPr>
              <a:t>Boundary means the values near the limit where behaviour of the system changes in boundary value analysis both the valid inputs and invalid inputs are being tested to verify the issues.</a:t>
            </a:r>
            <a:endParaRPr lang="en-IN" dirty="0">
              <a:latin typeface="Times New Roman" pitchFamily="18" charset="0"/>
              <a:cs typeface="Times New Roman" pitchFamily="18" charset="0"/>
            </a:endParaRPr>
          </a:p>
        </p:txBody>
      </p:sp>
      <p:sp>
        <p:nvSpPr>
          <p:cNvPr id="4" name="Footer Placeholder 3"/>
          <p:cNvSpPr>
            <a:spLocks noGrp="1"/>
          </p:cNvSpPr>
          <p:nvPr>
            <p:ph type="ftr" sz="quarter" idx="11"/>
          </p:nvPr>
        </p:nvSpPr>
        <p:spPr/>
        <p:txBody>
          <a:bodyPr/>
          <a:lstStyle/>
          <a:p>
            <a:r>
              <a:rPr lang="en-IN" smtClean="0"/>
              <a:t>Powered by- jpwebdevelopers</a:t>
            </a:r>
            <a:endParaRPr lang="en-IN"/>
          </a:p>
        </p:txBody>
      </p:sp>
    </p:spTree>
  </p:cSld>
  <p:clrMapOvr>
    <a:masterClrMapping/>
  </p:clrMapOvr>
  <p:transition>
    <p:cover dir="l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u="sng" dirty="0" err="1" smtClean="0">
                <a:latin typeface="Times New Roman" pitchFamily="18" charset="0"/>
                <a:cs typeface="Times New Roman" pitchFamily="18" charset="0"/>
              </a:rPr>
              <a:t>Contd</a:t>
            </a:r>
            <a:r>
              <a:rPr lang="en-IN" b="1" u="sng" dirty="0" smtClean="0">
                <a:latin typeface="Times New Roman" pitchFamily="18" charset="0"/>
                <a:cs typeface="Times New Roman" pitchFamily="18" charset="0"/>
              </a:rPr>
              <a:t>….</a:t>
            </a:r>
            <a:r>
              <a:rPr lang="en-IN" dirty="0" smtClean="0">
                <a:latin typeface="Times New Roman" pitchFamily="18" charset="0"/>
                <a:cs typeface="Times New Roman" pitchFamily="18" charset="0"/>
              </a:rPr>
              <a:t/>
            </a:r>
            <a:br>
              <a:rPr lang="en-IN" dirty="0" smtClean="0">
                <a:latin typeface="Times New Roman" pitchFamily="18" charset="0"/>
                <a:cs typeface="Times New Roman" pitchFamily="18" charset="0"/>
              </a:rPr>
            </a:br>
            <a:endParaRPr lang="en-IN"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IN" dirty="0" smtClean="0">
                <a:latin typeface="Times New Roman" pitchFamily="18" charset="0"/>
                <a:cs typeface="Times New Roman" pitchFamily="18" charset="0"/>
              </a:rPr>
              <a:t>It is easier and faster to find defects as the density of defects at boundaries is more.</a:t>
            </a:r>
          </a:p>
          <a:p>
            <a:r>
              <a:rPr lang="en-IN" dirty="0" smtClean="0">
                <a:latin typeface="Times New Roman" pitchFamily="18" charset="0"/>
                <a:cs typeface="Times New Roman" pitchFamily="18" charset="0"/>
              </a:rPr>
              <a:t>The overall test execution time reduces as the number of test data greatly reduces.</a:t>
            </a:r>
          </a:p>
          <a:p>
            <a:r>
              <a:rPr lang="en-IN" dirty="0" smtClean="0">
                <a:latin typeface="Times New Roman" pitchFamily="18" charset="0"/>
                <a:cs typeface="Times New Roman" pitchFamily="18" charset="0"/>
              </a:rPr>
              <a:t>The test cases generated through Boundary Value Analysis are very small.</a:t>
            </a:r>
          </a:p>
          <a:p>
            <a:r>
              <a:rPr lang="en-IN" dirty="0" smtClean="0">
                <a:latin typeface="Times New Roman" pitchFamily="18" charset="0"/>
                <a:cs typeface="Times New Roman" pitchFamily="18" charset="0"/>
              </a:rPr>
              <a:t>But ,the dependencies with BVA are not tested between two inputs. And, this technique doesn’t fit well when it comes to Boolean Variables.</a:t>
            </a:r>
          </a:p>
        </p:txBody>
      </p:sp>
      <p:sp>
        <p:nvSpPr>
          <p:cNvPr id="4" name="Footer Placeholder 3"/>
          <p:cNvSpPr>
            <a:spLocks noGrp="1"/>
          </p:cNvSpPr>
          <p:nvPr>
            <p:ph type="ftr" sz="quarter" idx="11"/>
          </p:nvPr>
        </p:nvSpPr>
        <p:spPr/>
        <p:txBody>
          <a:bodyPr/>
          <a:lstStyle/>
          <a:p>
            <a:r>
              <a:rPr lang="en-IN" smtClean="0"/>
              <a:t>Powered by- jpwebdevelopers</a:t>
            </a:r>
            <a:endParaRPr lang="en-IN"/>
          </a:p>
        </p:txBody>
      </p:sp>
    </p:spTree>
  </p:cSld>
  <p:clrMapOvr>
    <a:masterClrMapping/>
  </p:clrMapOvr>
  <p:transition>
    <p:cover dir="ld"/>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u="sng" dirty="0" smtClean="0">
                <a:latin typeface="Times New Roman" pitchFamily="18" charset="0"/>
                <a:cs typeface="Times New Roman" pitchFamily="18" charset="0"/>
              </a:rPr>
              <a:t>For example :--</a:t>
            </a:r>
            <a:r>
              <a:rPr lang="en-IN" b="1" dirty="0" smtClean="0">
                <a:latin typeface="Times New Roman" pitchFamily="18" charset="0"/>
                <a:cs typeface="Times New Roman" pitchFamily="18" charset="0"/>
              </a:rPr>
              <a:t/>
            </a:r>
            <a:br>
              <a:rPr lang="en-IN" b="1" dirty="0" smtClean="0">
                <a:latin typeface="Times New Roman" pitchFamily="18" charset="0"/>
                <a:cs typeface="Times New Roman" pitchFamily="18" charset="0"/>
              </a:rPr>
            </a:br>
            <a:endParaRPr lang="en-IN" b="1" dirty="0">
              <a:latin typeface="Times New Roman" pitchFamily="18" charset="0"/>
              <a:cs typeface="Times New Roman" pitchFamily="18" charset="0"/>
            </a:endParaRPr>
          </a:p>
        </p:txBody>
      </p:sp>
      <p:pic>
        <p:nvPicPr>
          <p:cNvPr id="4" name="Content Placeholder 3" descr="Boundary-Value-Analysis-1.png"/>
          <p:cNvPicPr>
            <a:picLocks noGrp="1" noChangeAspect="1"/>
          </p:cNvPicPr>
          <p:nvPr>
            <p:ph idx="1"/>
          </p:nvPr>
        </p:nvPicPr>
        <p:blipFill>
          <a:blip r:embed="rId2"/>
          <a:stretch>
            <a:fillRect/>
          </a:stretch>
        </p:blipFill>
        <p:spPr>
          <a:xfrm>
            <a:off x="428596" y="1643050"/>
            <a:ext cx="7643865" cy="3429024"/>
          </a:xfrm>
        </p:spPr>
      </p:pic>
      <p:sp>
        <p:nvSpPr>
          <p:cNvPr id="5" name="Footer Placeholder 4"/>
          <p:cNvSpPr>
            <a:spLocks noGrp="1"/>
          </p:cNvSpPr>
          <p:nvPr>
            <p:ph type="ftr" sz="quarter" idx="11"/>
          </p:nvPr>
        </p:nvSpPr>
        <p:spPr/>
        <p:txBody>
          <a:bodyPr/>
          <a:lstStyle/>
          <a:p>
            <a:r>
              <a:rPr lang="en-IN" smtClean="0"/>
              <a:t>Powered by- jpwebdevelopers</a:t>
            </a:r>
            <a:endParaRPr lang="en-IN"/>
          </a:p>
        </p:txBody>
      </p:sp>
    </p:spTree>
  </p:cSld>
  <p:clrMapOvr>
    <a:masterClrMapping/>
  </p:clrMapOvr>
  <p:transition>
    <p:cover dir="ld"/>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b="1" dirty="0" smtClean="0">
                <a:latin typeface="Times New Roman" pitchFamily="18" charset="0"/>
                <a:cs typeface="Times New Roman" pitchFamily="18" charset="0"/>
              </a:rPr>
              <a:t>3. </a:t>
            </a:r>
            <a:r>
              <a:rPr lang="en-IN" b="1" u="sng" dirty="0" smtClean="0">
                <a:latin typeface="Times New Roman" pitchFamily="18" charset="0"/>
                <a:cs typeface="Times New Roman" pitchFamily="18" charset="0"/>
              </a:rPr>
              <a:t>Cause-Effect Graphing…</a:t>
            </a:r>
            <a:br>
              <a:rPr lang="en-IN" b="1" u="sng" dirty="0" smtClean="0">
                <a:latin typeface="Times New Roman" pitchFamily="18" charset="0"/>
                <a:cs typeface="Times New Roman" pitchFamily="18" charset="0"/>
              </a:rPr>
            </a:br>
            <a:endParaRPr lang="en-IN" b="1" u="sng"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lnSpcReduction="10000"/>
          </a:bodyPr>
          <a:lstStyle/>
          <a:p>
            <a:r>
              <a:rPr lang="en-IN" dirty="0" smtClean="0">
                <a:latin typeface="Times New Roman" pitchFamily="18" charset="0"/>
                <a:cs typeface="Times New Roman" pitchFamily="18" charset="0"/>
              </a:rPr>
              <a:t>Cause-Effect Graphing is also a Black box testing technique.</a:t>
            </a:r>
          </a:p>
          <a:p>
            <a:r>
              <a:rPr lang="en-IN" dirty="0" smtClean="0">
                <a:latin typeface="Times New Roman" pitchFamily="18" charset="0"/>
                <a:cs typeface="Times New Roman" pitchFamily="18" charset="0"/>
              </a:rPr>
              <a:t>Cause effect  graph is a technique that graphically illustrates the relationship between a given outcomes and all the factors that influence the outcome.</a:t>
            </a:r>
          </a:p>
          <a:p>
            <a:r>
              <a:rPr lang="en-IN" dirty="0" smtClean="0">
                <a:latin typeface="Times New Roman" pitchFamily="18" charset="0"/>
                <a:cs typeface="Times New Roman" pitchFamily="18" charset="0"/>
              </a:rPr>
              <a:t>It is also known as Ishikawa diagram as it was invented by Kaoru Ishikawa or fish bone diagram because of the way it looks.</a:t>
            </a:r>
          </a:p>
          <a:p>
            <a:r>
              <a:rPr lang="en-IN" dirty="0" smtClean="0">
                <a:latin typeface="Times New Roman" pitchFamily="18" charset="0"/>
                <a:cs typeface="Times New Roman" pitchFamily="18" charset="0"/>
              </a:rPr>
              <a:t>It is generally use for hardware testing but now adapted to software testing, usually tests external behaviour of a system.</a:t>
            </a:r>
          </a:p>
          <a:p>
            <a:endParaRPr lang="en-IN" dirty="0">
              <a:latin typeface="Times New Roman" pitchFamily="18" charset="0"/>
              <a:cs typeface="Times New Roman" pitchFamily="18" charset="0"/>
            </a:endParaRPr>
          </a:p>
        </p:txBody>
      </p:sp>
      <p:sp>
        <p:nvSpPr>
          <p:cNvPr id="4" name="Footer Placeholder 3"/>
          <p:cNvSpPr>
            <a:spLocks noGrp="1"/>
          </p:cNvSpPr>
          <p:nvPr>
            <p:ph type="ftr" sz="quarter" idx="11"/>
          </p:nvPr>
        </p:nvSpPr>
        <p:spPr/>
        <p:txBody>
          <a:bodyPr/>
          <a:lstStyle/>
          <a:p>
            <a:r>
              <a:rPr lang="en-IN" smtClean="0"/>
              <a:t>Powered by- jpwebdevelopers</a:t>
            </a:r>
            <a:endParaRPr lang="en-IN"/>
          </a:p>
        </p:txBody>
      </p:sp>
    </p:spTree>
  </p:cSld>
  <p:clrMapOvr>
    <a:masterClrMapping/>
  </p:clrMapOvr>
  <p:transition>
    <p:cover dir="ld"/>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u="sng" dirty="0" err="1" smtClean="0">
                <a:latin typeface="Times New Roman" pitchFamily="18" charset="0"/>
                <a:cs typeface="Times New Roman" pitchFamily="18" charset="0"/>
              </a:rPr>
              <a:t>Contd</a:t>
            </a:r>
            <a:r>
              <a:rPr lang="en-IN" b="1" u="sng" dirty="0" smtClean="0">
                <a:latin typeface="Times New Roman" pitchFamily="18" charset="0"/>
                <a:cs typeface="Times New Roman" pitchFamily="18" charset="0"/>
              </a:rPr>
              <a:t>…..</a:t>
            </a:r>
            <a:r>
              <a:rPr lang="en-IN" dirty="0" smtClean="0">
                <a:latin typeface="Times New Roman" pitchFamily="18" charset="0"/>
                <a:cs typeface="Times New Roman" pitchFamily="18" charset="0"/>
              </a:rPr>
              <a:t/>
            </a:r>
            <a:br>
              <a:rPr lang="en-IN" dirty="0" smtClean="0">
                <a:latin typeface="Times New Roman" pitchFamily="18" charset="0"/>
                <a:cs typeface="Times New Roman" pitchFamily="18" charset="0"/>
              </a:rPr>
            </a:br>
            <a:endParaRPr lang="en-IN" dirty="0">
              <a:latin typeface="Times New Roman" pitchFamily="18" charset="0"/>
              <a:cs typeface="Times New Roman" pitchFamily="18" charset="0"/>
            </a:endParaRPr>
          </a:p>
        </p:txBody>
      </p:sp>
      <p:sp>
        <p:nvSpPr>
          <p:cNvPr id="3" name="Content Placeholder 2"/>
          <p:cNvSpPr>
            <a:spLocks noGrp="1"/>
          </p:cNvSpPr>
          <p:nvPr>
            <p:ph idx="1"/>
          </p:nvPr>
        </p:nvSpPr>
        <p:spPr>
          <a:xfrm>
            <a:off x="457200" y="1142984"/>
            <a:ext cx="7467600" cy="5330968"/>
          </a:xfrm>
        </p:spPr>
        <p:txBody>
          <a:bodyPr>
            <a:normAutofit/>
          </a:bodyPr>
          <a:lstStyle/>
          <a:p>
            <a:r>
              <a:rPr lang="en-IN" dirty="0" smtClean="0">
                <a:latin typeface="Times New Roman" pitchFamily="18" charset="0"/>
                <a:cs typeface="Times New Roman" pitchFamily="18" charset="0"/>
              </a:rPr>
              <a:t> The technique starts with identifying causes and effects of the system under testing. A </a:t>
            </a:r>
            <a:r>
              <a:rPr lang="en-IN" b="1" dirty="0" smtClean="0">
                <a:latin typeface="Times New Roman" pitchFamily="18" charset="0"/>
                <a:cs typeface="Times New Roman" pitchFamily="18" charset="0"/>
              </a:rPr>
              <a:t>causes</a:t>
            </a:r>
            <a:r>
              <a:rPr lang="en-IN" dirty="0" smtClean="0">
                <a:latin typeface="Times New Roman" pitchFamily="18" charset="0"/>
                <a:cs typeface="Times New Roman" pitchFamily="18" charset="0"/>
              </a:rPr>
              <a:t> is a distinct input condition, and an </a:t>
            </a:r>
            <a:r>
              <a:rPr lang="en-IN" b="1" dirty="0" smtClean="0">
                <a:latin typeface="Times New Roman" pitchFamily="18" charset="0"/>
                <a:cs typeface="Times New Roman" pitchFamily="18" charset="0"/>
              </a:rPr>
              <a:t>effects</a:t>
            </a:r>
            <a:r>
              <a:rPr lang="en-IN" dirty="0" smtClean="0">
                <a:latin typeface="Times New Roman" pitchFamily="18" charset="0"/>
                <a:cs typeface="Times New Roman" pitchFamily="18" charset="0"/>
              </a:rPr>
              <a:t> is a distinct outputs condition . Each condition forms a node in the cause-effect graph.</a:t>
            </a:r>
          </a:p>
          <a:p>
            <a:pPr>
              <a:buNone/>
            </a:pPr>
            <a:r>
              <a:rPr lang="en-IN" b="1" dirty="0" smtClean="0">
                <a:latin typeface="Times New Roman" pitchFamily="18" charset="0"/>
                <a:cs typeface="Times New Roman" pitchFamily="18" charset="0"/>
              </a:rPr>
              <a:t>    </a:t>
            </a:r>
            <a:endParaRPr lang="en-IN" dirty="0" smtClean="0">
              <a:latin typeface="Times New Roman" pitchFamily="18" charset="0"/>
              <a:cs typeface="Times New Roman" pitchFamily="18" charset="0"/>
            </a:endParaRPr>
          </a:p>
        </p:txBody>
      </p:sp>
      <p:sp>
        <p:nvSpPr>
          <p:cNvPr id="4" name="Footer Placeholder 3"/>
          <p:cNvSpPr>
            <a:spLocks noGrp="1"/>
          </p:cNvSpPr>
          <p:nvPr>
            <p:ph type="ftr" sz="quarter" idx="11"/>
          </p:nvPr>
        </p:nvSpPr>
        <p:spPr/>
        <p:txBody>
          <a:bodyPr/>
          <a:lstStyle/>
          <a:p>
            <a:r>
              <a:rPr lang="en-IN" smtClean="0"/>
              <a:t>Powered by- jpwebdevelopers</a:t>
            </a:r>
            <a:endParaRPr lang="en-IN"/>
          </a:p>
        </p:txBody>
      </p:sp>
    </p:spTree>
  </p:cSld>
  <p:clrMapOvr>
    <a:masterClrMapping/>
  </p:clrMapOvr>
  <p:transition>
    <p:cover dir="ld"/>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err="1" smtClean="0">
                <a:latin typeface="Times New Roman" pitchFamily="18" charset="0"/>
                <a:cs typeface="Times New Roman" pitchFamily="18" charset="0"/>
              </a:rPr>
              <a:t>Contd</a:t>
            </a:r>
            <a:r>
              <a:rPr lang="en-IN" b="1" dirty="0" smtClean="0">
                <a:latin typeface="Times New Roman" pitchFamily="18" charset="0"/>
                <a:cs typeface="Times New Roman" pitchFamily="18" charset="0"/>
              </a:rPr>
              <a:t>…..</a:t>
            </a:r>
            <a:br>
              <a:rPr lang="en-IN" b="1" dirty="0" smtClean="0">
                <a:latin typeface="Times New Roman" pitchFamily="18" charset="0"/>
                <a:cs typeface="Times New Roman" pitchFamily="18" charset="0"/>
              </a:rPr>
            </a:br>
            <a:endParaRPr lang="en-IN" b="1" dirty="0">
              <a:latin typeface="Times New Roman" pitchFamily="18" charset="0"/>
              <a:cs typeface="Times New Roman" pitchFamily="18" charset="0"/>
            </a:endParaRPr>
          </a:p>
        </p:txBody>
      </p:sp>
      <p:sp>
        <p:nvSpPr>
          <p:cNvPr id="3" name="Content Placeholder 2"/>
          <p:cNvSpPr>
            <a:spLocks noGrp="1"/>
          </p:cNvSpPr>
          <p:nvPr>
            <p:ph idx="1"/>
          </p:nvPr>
        </p:nvSpPr>
        <p:spPr>
          <a:xfrm>
            <a:off x="285720" y="1214422"/>
            <a:ext cx="7639080" cy="5500726"/>
          </a:xfrm>
        </p:spPr>
        <p:txBody>
          <a:bodyPr>
            <a:normAutofit fontScale="92500" lnSpcReduction="20000"/>
          </a:bodyPr>
          <a:lstStyle/>
          <a:p>
            <a:pPr>
              <a:buNone/>
            </a:pPr>
            <a:r>
              <a:rPr lang="en-IN" dirty="0" smtClean="0">
                <a:latin typeface="Times New Roman" pitchFamily="18" charset="0"/>
                <a:cs typeface="Times New Roman" pitchFamily="18" charset="0"/>
              </a:rPr>
              <a:t>   We can identify the following causes and effects from there requirements.</a:t>
            </a:r>
          </a:p>
          <a:p>
            <a:r>
              <a:rPr lang="en-IN" b="1" dirty="0" smtClean="0">
                <a:latin typeface="Times New Roman" pitchFamily="18" charset="0"/>
                <a:cs typeface="Times New Roman" pitchFamily="18" charset="0"/>
              </a:rPr>
              <a:t>Causes:</a:t>
            </a:r>
          </a:p>
          <a:p>
            <a:pPr>
              <a:buNone/>
            </a:pPr>
            <a:r>
              <a:rPr lang="en-IN" dirty="0" smtClean="0">
                <a:latin typeface="Times New Roman" pitchFamily="18" charset="0"/>
                <a:cs typeface="Times New Roman" pitchFamily="18" charset="0"/>
              </a:rPr>
              <a:t>      </a:t>
            </a:r>
            <a:r>
              <a:rPr lang="en-IN" b="1" dirty="0" smtClean="0">
                <a:latin typeface="Times New Roman" pitchFamily="18" charset="0"/>
                <a:cs typeface="Times New Roman" pitchFamily="18" charset="0"/>
              </a:rPr>
              <a:t>c1.</a:t>
            </a:r>
            <a:r>
              <a:rPr lang="en-IN" dirty="0" smtClean="0">
                <a:latin typeface="Times New Roman" pitchFamily="18" charset="0"/>
                <a:cs typeface="Times New Roman" pitchFamily="18" charset="0"/>
              </a:rPr>
              <a:t> Command is credit </a:t>
            </a:r>
          </a:p>
          <a:p>
            <a:pPr>
              <a:buNone/>
            </a:pPr>
            <a:r>
              <a:rPr lang="en-IN" dirty="0" smtClean="0">
                <a:latin typeface="Times New Roman" pitchFamily="18" charset="0"/>
                <a:cs typeface="Times New Roman" pitchFamily="18" charset="0"/>
              </a:rPr>
              <a:t>      </a:t>
            </a:r>
            <a:r>
              <a:rPr lang="en-IN" b="1" dirty="0" smtClean="0">
                <a:latin typeface="Times New Roman" pitchFamily="18" charset="0"/>
                <a:cs typeface="Times New Roman" pitchFamily="18" charset="0"/>
              </a:rPr>
              <a:t>c2. </a:t>
            </a:r>
            <a:r>
              <a:rPr lang="en-IN" dirty="0" smtClean="0">
                <a:latin typeface="Times New Roman" pitchFamily="18" charset="0"/>
                <a:cs typeface="Times New Roman" pitchFamily="18" charset="0"/>
              </a:rPr>
              <a:t>Command is debit</a:t>
            </a:r>
          </a:p>
          <a:p>
            <a:pPr>
              <a:buNone/>
            </a:pPr>
            <a:r>
              <a:rPr lang="en-IN" b="1" dirty="0" smtClean="0">
                <a:latin typeface="Times New Roman" pitchFamily="18" charset="0"/>
                <a:cs typeface="Times New Roman" pitchFamily="18" charset="0"/>
              </a:rPr>
              <a:t>      c3. </a:t>
            </a:r>
            <a:r>
              <a:rPr lang="en-IN" dirty="0" smtClean="0">
                <a:latin typeface="Times New Roman" pitchFamily="18" charset="0"/>
                <a:cs typeface="Times New Roman" pitchFamily="18" charset="0"/>
              </a:rPr>
              <a:t>Account number is valid</a:t>
            </a:r>
          </a:p>
          <a:p>
            <a:pPr>
              <a:buNone/>
            </a:pPr>
            <a:r>
              <a:rPr lang="en-IN" b="1" dirty="0" smtClean="0">
                <a:latin typeface="Times New Roman" pitchFamily="18" charset="0"/>
                <a:cs typeface="Times New Roman" pitchFamily="18" charset="0"/>
              </a:rPr>
              <a:t>      c4. </a:t>
            </a:r>
            <a:r>
              <a:rPr lang="en-IN" dirty="0" err="1" smtClean="0">
                <a:latin typeface="Times New Roman" pitchFamily="18" charset="0"/>
                <a:cs typeface="Times New Roman" pitchFamily="18" charset="0"/>
              </a:rPr>
              <a:t>Transaction_amt</a:t>
            </a:r>
            <a:r>
              <a:rPr lang="en-IN" dirty="0" smtClean="0">
                <a:latin typeface="Times New Roman" pitchFamily="18" charset="0"/>
                <a:cs typeface="Times New Roman" pitchFamily="18" charset="0"/>
              </a:rPr>
              <a:t> is valid</a:t>
            </a:r>
          </a:p>
          <a:p>
            <a:r>
              <a:rPr lang="en-IN" b="1" dirty="0" smtClean="0">
                <a:latin typeface="Times New Roman" pitchFamily="18" charset="0"/>
                <a:cs typeface="Times New Roman" pitchFamily="18" charset="0"/>
              </a:rPr>
              <a:t>Effects:</a:t>
            </a:r>
          </a:p>
          <a:p>
            <a:pPr>
              <a:buNone/>
            </a:pPr>
            <a:r>
              <a:rPr lang="en-IN" dirty="0" smtClean="0">
                <a:latin typeface="Times New Roman" pitchFamily="18" charset="0"/>
                <a:cs typeface="Times New Roman" pitchFamily="18" charset="0"/>
              </a:rPr>
              <a:t>      </a:t>
            </a:r>
            <a:r>
              <a:rPr lang="en-IN" b="1" dirty="0" smtClean="0">
                <a:latin typeface="Times New Roman" pitchFamily="18" charset="0"/>
                <a:cs typeface="Times New Roman" pitchFamily="18" charset="0"/>
              </a:rPr>
              <a:t>e1. </a:t>
            </a:r>
            <a:r>
              <a:rPr lang="en-IN" dirty="0" smtClean="0">
                <a:latin typeface="Times New Roman" pitchFamily="18" charset="0"/>
                <a:cs typeface="Times New Roman" pitchFamily="18" charset="0"/>
              </a:rPr>
              <a:t>Print “invalid command”</a:t>
            </a:r>
          </a:p>
          <a:p>
            <a:pPr>
              <a:buNone/>
            </a:pPr>
            <a:r>
              <a:rPr lang="en-IN" dirty="0" smtClean="0">
                <a:latin typeface="Times New Roman" pitchFamily="18" charset="0"/>
                <a:cs typeface="Times New Roman" pitchFamily="18" charset="0"/>
              </a:rPr>
              <a:t>      </a:t>
            </a:r>
            <a:r>
              <a:rPr lang="en-IN" b="1" dirty="0" smtClean="0">
                <a:latin typeface="Times New Roman" pitchFamily="18" charset="0"/>
                <a:cs typeface="Times New Roman" pitchFamily="18" charset="0"/>
              </a:rPr>
              <a:t>e2. </a:t>
            </a:r>
            <a:r>
              <a:rPr lang="en-IN" dirty="0" smtClean="0">
                <a:latin typeface="Times New Roman" pitchFamily="18" charset="0"/>
                <a:cs typeface="Times New Roman" pitchFamily="18" charset="0"/>
              </a:rPr>
              <a:t>Print “invalid </a:t>
            </a:r>
            <a:r>
              <a:rPr lang="en-IN" dirty="0" err="1" smtClean="0">
                <a:latin typeface="Times New Roman" pitchFamily="18" charset="0"/>
                <a:cs typeface="Times New Roman" pitchFamily="18" charset="0"/>
              </a:rPr>
              <a:t>account_number</a:t>
            </a:r>
            <a:r>
              <a:rPr lang="en-IN" dirty="0" smtClean="0">
                <a:latin typeface="Times New Roman" pitchFamily="18" charset="0"/>
                <a:cs typeface="Times New Roman" pitchFamily="18" charset="0"/>
              </a:rPr>
              <a:t>”</a:t>
            </a:r>
          </a:p>
          <a:p>
            <a:pPr>
              <a:buNone/>
            </a:pPr>
            <a:r>
              <a:rPr lang="en-IN" b="1" dirty="0" smtClean="0">
                <a:latin typeface="Times New Roman" pitchFamily="18" charset="0"/>
                <a:cs typeface="Times New Roman" pitchFamily="18" charset="0"/>
              </a:rPr>
              <a:t>      e3. </a:t>
            </a:r>
            <a:r>
              <a:rPr lang="en-IN" dirty="0" smtClean="0">
                <a:latin typeface="Times New Roman" pitchFamily="18" charset="0"/>
                <a:cs typeface="Times New Roman" pitchFamily="18" charset="0"/>
              </a:rPr>
              <a:t>print “debit amount not valid”</a:t>
            </a:r>
          </a:p>
          <a:p>
            <a:pPr>
              <a:buNone/>
            </a:pPr>
            <a:r>
              <a:rPr lang="en-IN" dirty="0" smtClean="0">
                <a:latin typeface="Times New Roman" pitchFamily="18" charset="0"/>
                <a:cs typeface="Times New Roman" pitchFamily="18" charset="0"/>
              </a:rPr>
              <a:t>      </a:t>
            </a:r>
            <a:r>
              <a:rPr lang="en-IN" b="1" dirty="0" smtClean="0">
                <a:latin typeface="Times New Roman" pitchFamily="18" charset="0"/>
                <a:cs typeface="Times New Roman" pitchFamily="18" charset="0"/>
              </a:rPr>
              <a:t>e4. </a:t>
            </a:r>
            <a:r>
              <a:rPr lang="en-IN" dirty="0" smtClean="0">
                <a:latin typeface="Times New Roman" pitchFamily="18" charset="0"/>
                <a:cs typeface="Times New Roman" pitchFamily="18" charset="0"/>
              </a:rPr>
              <a:t>Debit account</a:t>
            </a:r>
          </a:p>
          <a:p>
            <a:pPr>
              <a:buNone/>
            </a:pPr>
            <a:r>
              <a:rPr lang="en-IN" dirty="0" smtClean="0">
                <a:latin typeface="Times New Roman" pitchFamily="18" charset="0"/>
                <a:cs typeface="Times New Roman" pitchFamily="18" charset="0"/>
              </a:rPr>
              <a:t>      </a:t>
            </a:r>
            <a:r>
              <a:rPr lang="en-IN" b="1" dirty="0" smtClean="0">
                <a:latin typeface="Times New Roman" pitchFamily="18" charset="0"/>
                <a:cs typeface="Times New Roman" pitchFamily="18" charset="0"/>
              </a:rPr>
              <a:t>e5. </a:t>
            </a:r>
            <a:r>
              <a:rPr lang="en-IN" dirty="0" smtClean="0">
                <a:latin typeface="Times New Roman" pitchFamily="18" charset="0"/>
                <a:cs typeface="Times New Roman" pitchFamily="18" charset="0"/>
              </a:rPr>
              <a:t>Credit account </a:t>
            </a:r>
          </a:p>
          <a:p>
            <a:endParaRPr lang="en-IN" dirty="0">
              <a:latin typeface="Times New Roman" pitchFamily="18" charset="0"/>
              <a:cs typeface="Times New Roman" pitchFamily="18" charset="0"/>
            </a:endParaRPr>
          </a:p>
        </p:txBody>
      </p:sp>
      <p:sp>
        <p:nvSpPr>
          <p:cNvPr id="4" name="Footer Placeholder 3"/>
          <p:cNvSpPr>
            <a:spLocks noGrp="1"/>
          </p:cNvSpPr>
          <p:nvPr>
            <p:ph type="ftr" sz="quarter" idx="11"/>
          </p:nvPr>
        </p:nvSpPr>
        <p:spPr/>
        <p:txBody>
          <a:bodyPr/>
          <a:lstStyle/>
          <a:p>
            <a:r>
              <a:rPr lang="en-IN" smtClean="0"/>
              <a:t>Powered by- jpwebdevelopers</a:t>
            </a:r>
            <a:endParaRPr lang="en-IN"/>
          </a:p>
        </p:txBody>
      </p:sp>
    </p:spTree>
  </p:cSld>
  <p:clrMapOvr>
    <a:masterClrMapping/>
  </p:clrMapOvr>
  <p:transition>
    <p:cover dir="ld"/>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Diagram 6"/>
          <p:cNvGraphicFramePr/>
          <p:nvPr/>
        </p:nvGraphicFramePr>
        <p:xfrm>
          <a:off x="4643439" y="1142984"/>
          <a:ext cx="4500562"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0" name="Rectangle 9"/>
          <p:cNvSpPr/>
          <p:nvPr/>
        </p:nvSpPr>
        <p:spPr>
          <a:xfrm>
            <a:off x="928663" y="1357298"/>
            <a:ext cx="3313729" cy="4524315"/>
          </a:xfrm>
          <a:prstGeom prst="rect">
            <a:avLst/>
          </a:prstGeom>
          <a:noFill/>
        </p:spPr>
        <p:txBody>
          <a:bodyPr wrap="none" lIns="91440" tIns="45720" rIns="91440" bIns="45720">
            <a:spAutoFit/>
          </a:bodyPr>
          <a:lstStyle/>
          <a:p>
            <a:pPr algn="ctr"/>
            <a:r>
              <a:rPr lang="en-US" sz="9600" b="1"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Thank</a:t>
            </a:r>
          </a:p>
          <a:p>
            <a:pPr algn="ctr"/>
            <a:r>
              <a:rPr lang="en-US" sz="9600" b="1"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You</a:t>
            </a:r>
          </a:p>
          <a:p>
            <a:pPr algn="ctr"/>
            <a:endParaRPr lang="en-US" sz="9600" b="1" dirty="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endParaRPr>
          </a:p>
        </p:txBody>
      </p:sp>
      <p:sp>
        <p:nvSpPr>
          <p:cNvPr id="5" name="Footer Placeholder 4"/>
          <p:cNvSpPr>
            <a:spLocks noGrp="1"/>
          </p:cNvSpPr>
          <p:nvPr>
            <p:ph type="ftr" sz="quarter" idx="11"/>
          </p:nvPr>
        </p:nvSpPr>
        <p:spPr/>
        <p:txBody>
          <a:bodyPr/>
          <a:lstStyle/>
          <a:p>
            <a:r>
              <a:rPr lang="en-US" smtClean="0"/>
              <a:t>Powered by- jpwebdevelopers</a:t>
            </a:r>
            <a:endParaRPr lang="en-US"/>
          </a:p>
        </p:txBody>
      </p:sp>
    </p:spTree>
  </p:cSld>
  <p:clrMapOvr>
    <a:masterClrMapping/>
  </p:clrMapOvr>
  <p:transition>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2000" fill="hold"/>
                                        <p:tgtEl>
                                          <p:spTgt spid="10"/>
                                        </p:tgtEl>
                                        <p:attrNameLst>
                                          <p:attrName>ppt_x</p:attrName>
                                        </p:attrNameLst>
                                      </p:cBhvr>
                                      <p:tavLst>
                                        <p:tav tm="0">
                                          <p:val>
                                            <p:strVal val="#ppt_x"/>
                                          </p:val>
                                        </p:tav>
                                        <p:tav tm="100000">
                                          <p:val>
                                            <p:strVal val="#ppt_x"/>
                                          </p:val>
                                        </p:tav>
                                      </p:tavLst>
                                    </p:anim>
                                    <p:anim calcmode="lin" valueType="num">
                                      <p:cBhvr additive="base">
                                        <p:cTn id="8" dur="2000" fill="hold"/>
                                        <p:tgtEl>
                                          <p:spTgt spid="10"/>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additive="base">
                                        <p:cTn id="11" dur="2000" fill="hold"/>
                                        <p:tgtEl>
                                          <p:spTgt spid="7"/>
                                        </p:tgtEl>
                                        <p:attrNameLst>
                                          <p:attrName>ppt_x</p:attrName>
                                        </p:attrNameLst>
                                      </p:cBhvr>
                                      <p:tavLst>
                                        <p:tav tm="0">
                                          <p:val>
                                            <p:strVal val="#ppt_x"/>
                                          </p:val>
                                        </p:tav>
                                        <p:tav tm="100000">
                                          <p:val>
                                            <p:strVal val="#ppt_x"/>
                                          </p:val>
                                        </p:tav>
                                      </p:tavLst>
                                    </p:anim>
                                    <p:anim calcmode="lin" valueType="num">
                                      <p:cBhvr additive="base">
                                        <p:cTn id="12" dur="20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p:bldAsOne/>
      </p:bldGraphic>
      <p:bldP spid="10"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939784"/>
          </a:xfrm>
        </p:spPr>
        <p:txBody>
          <a:bodyPr/>
          <a:lstStyle/>
          <a:p>
            <a:r>
              <a:rPr lang="en-IN" b="1" u="sng" dirty="0" smtClean="0">
                <a:latin typeface="Times New Roman" pitchFamily="18" charset="0"/>
                <a:cs typeface="Times New Roman" pitchFamily="18" charset="0"/>
              </a:rPr>
              <a:t>Contents….</a:t>
            </a:r>
            <a:endParaRPr lang="en-IN" b="1" u="sng"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IN" dirty="0" smtClean="0">
                <a:latin typeface="Times New Roman" pitchFamily="18" charset="0"/>
                <a:cs typeface="Times New Roman" pitchFamily="18" charset="0"/>
              </a:rPr>
              <a:t>Black box Testing </a:t>
            </a:r>
          </a:p>
          <a:p>
            <a:r>
              <a:rPr lang="en-IN" dirty="0" smtClean="0">
                <a:latin typeface="Times New Roman" pitchFamily="18" charset="0"/>
                <a:cs typeface="Times New Roman" pitchFamily="18" charset="0"/>
              </a:rPr>
              <a:t>Types of Black Box Testing</a:t>
            </a:r>
          </a:p>
          <a:p>
            <a:r>
              <a:rPr lang="en-IN" dirty="0" smtClean="0">
                <a:latin typeface="Times New Roman" pitchFamily="18" charset="0"/>
                <a:cs typeface="Times New Roman" pitchFamily="18" charset="0"/>
              </a:rPr>
              <a:t>How to perform Black Box Testing</a:t>
            </a:r>
          </a:p>
          <a:p>
            <a:r>
              <a:rPr lang="en-IN" dirty="0" smtClean="0">
                <a:latin typeface="Times New Roman" pitchFamily="18" charset="0"/>
                <a:cs typeface="Times New Roman" pitchFamily="18" charset="0"/>
              </a:rPr>
              <a:t>SDLC of Black Box Testing</a:t>
            </a:r>
          </a:p>
          <a:p>
            <a:r>
              <a:rPr lang="en-IN" dirty="0" smtClean="0">
                <a:latin typeface="Times New Roman" pitchFamily="18" charset="0"/>
                <a:cs typeface="Times New Roman" pitchFamily="18" charset="0"/>
              </a:rPr>
              <a:t>Black box testing Techniques</a:t>
            </a:r>
          </a:p>
          <a:p>
            <a:endParaRPr lang="en-IN" dirty="0" smtClean="0">
              <a:latin typeface="Times New Roman" pitchFamily="18" charset="0"/>
              <a:cs typeface="Times New Roman" pitchFamily="18" charset="0"/>
            </a:endParaRPr>
          </a:p>
          <a:p>
            <a:endParaRPr lang="en-IN" dirty="0" smtClean="0">
              <a:latin typeface="Times New Roman" pitchFamily="18" charset="0"/>
              <a:cs typeface="Times New Roman" pitchFamily="18" charset="0"/>
            </a:endParaRPr>
          </a:p>
        </p:txBody>
      </p:sp>
      <p:sp>
        <p:nvSpPr>
          <p:cNvPr id="4" name="Footer Placeholder 3"/>
          <p:cNvSpPr>
            <a:spLocks noGrp="1"/>
          </p:cNvSpPr>
          <p:nvPr>
            <p:ph type="ftr" sz="quarter" idx="11"/>
          </p:nvPr>
        </p:nvSpPr>
        <p:spPr/>
        <p:txBody>
          <a:bodyPr/>
          <a:lstStyle/>
          <a:p>
            <a:r>
              <a:rPr lang="en-IN" smtClean="0"/>
              <a:t>Powered by- jpwebdevelopers</a:t>
            </a:r>
            <a:endParaRPr lang="en-IN"/>
          </a:p>
        </p:txBody>
      </p:sp>
    </p:spTree>
  </p:cSld>
  <p:clrMapOvr>
    <a:masterClrMapping/>
  </p:clrMapOvr>
  <p:transition>
    <p:newsflash/>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654032"/>
          </a:xfrm>
        </p:spPr>
        <p:txBody>
          <a:bodyPr>
            <a:normAutofit fontScale="90000"/>
          </a:bodyPr>
          <a:lstStyle/>
          <a:p>
            <a:r>
              <a:rPr lang="en-IN" b="1" u="sng" dirty="0" smtClean="0">
                <a:latin typeface="Times New Roman" pitchFamily="18" charset="0"/>
                <a:cs typeface="Times New Roman" pitchFamily="18" charset="0"/>
              </a:rPr>
              <a:t>BLACK BOX TESTING…..</a:t>
            </a:r>
            <a:endParaRPr lang="en-IN" b="1" u="sng"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buNone/>
            </a:pPr>
            <a:r>
              <a:rPr lang="en-IN" b="1" dirty="0" smtClean="0">
                <a:latin typeface="Times New Roman" pitchFamily="18" charset="0"/>
                <a:cs typeface="Times New Roman" pitchFamily="18" charset="0"/>
              </a:rPr>
              <a:t>  </a:t>
            </a:r>
            <a:r>
              <a:rPr lang="en-IN" b="1" u="sng" dirty="0" smtClean="0">
                <a:latin typeface="Times New Roman" pitchFamily="18" charset="0"/>
                <a:cs typeface="Times New Roman" pitchFamily="18" charset="0"/>
              </a:rPr>
              <a:t> Definition of Black Box Testing:-</a:t>
            </a:r>
          </a:p>
          <a:p>
            <a:endParaRPr lang="en-IN" dirty="0" smtClean="0">
              <a:latin typeface="Times New Roman" pitchFamily="18" charset="0"/>
              <a:cs typeface="Times New Roman" pitchFamily="18" charset="0"/>
            </a:endParaRPr>
          </a:p>
          <a:p>
            <a:r>
              <a:rPr lang="en-IN" dirty="0" smtClean="0">
                <a:latin typeface="Times New Roman" pitchFamily="18" charset="0"/>
                <a:cs typeface="Times New Roman" pitchFamily="18" charset="0"/>
              </a:rPr>
              <a:t>Black Box Testing is a method of software testing that examines the functionally of  an application (e.g. what the software does)without peering into its internal structures or workings . </a:t>
            </a:r>
          </a:p>
          <a:p>
            <a:endParaRPr lang="en-IN" dirty="0" smtClean="0">
              <a:latin typeface="Times New Roman" pitchFamily="18" charset="0"/>
              <a:cs typeface="Times New Roman" pitchFamily="18" charset="0"/>
            </a:endParaRPr>
          </a:p>
          <a:p>
            <a:r>
              <a:rPr lang="en-IN" dirty="0" smtClean="0">
                <a:latin typeface="Times New Roman" pitchFamily="18" charset="0"/>
                <a:cs typeface="Times New Roman" pitchFamily="18" charset="0"/>
              </a:rPr>
              <a:t>Black Box Testing is based entirely on the software  requirement , and  specifications.</a:t>
            </a:r>
          </a:p>
          <a:p>
            <a:endParaRPr lang="en-IN" dirty="0">
              <a:latin typeface="Times New Roman" pitchFamily="18" charset="0"/>
              <a:cs typeface="Times New Roman" pitchFamily="18" charset="0"/>
            </a:endParaRPr>
          </a:p>
        </p:txBody>
      </p:sp>
      <p:sp>
        <p:nvSpPr>
          <p:cNvPr id="4" name="Footer Placeholder 3"/>
          <p:cNvSpPr>
            <a:spLocks noGrp="1"/>
          </p:cNvSpPr>
          <p:nvPr>
            <p:ph type="ftr" sz="quarter" idx="11"/>
          </p:nvPr>
        </p:nvSpPr>
        <p:spPr/>
        <p:txBody>
          <a:bodyPr/>
          <a:lstStyle/>
          <a:p>
            <a:r>
              <a:rPr lang="en-IN" smtClean="0"/>
              <a:t>Powered by- jpwebdevelopers</a:t>
            </a:r>
            <a:endParaRPr lang="en-IN"/>
          </a:p>
        </p:txBody>
      </p:sp>
    </p:spTree>
  </p:cSld>
  <p:clrMapOvr>
    <a:masterClrMapping/>
  </p:clrMapOvr>
  <p:transition>
    <p:cover dir="l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u="sng" dirty="0" smtClean="0">
                <a:latin typeface="Times New Roman" pitchFamily="18" charset="0"/>
                <a:cs typeface="Times New Roman" pitchFamily="18" charset="0"/>
              </a:rPr>
              <a:t>DIAGRAM…</a:t>
            </a:r>
            <a:endParaRPr lang="en-IN" b="1" u="sng" dirty="0">
              <a:latin typeface="Times New Roman" pitchFamily="18" charset="0"/>
              <a:cs typeface="Times New Roman" pitchFamily="18" charset="0"/>
            </a:endParaRPr>
          </a:p>
        </p:txBody>
      </p:sp>
      <p:pic>
        <p:nvPicPr>
          <p:cNvPr id="4" name="Content Placeholder 3" descr="download.png"/>
          <p:cNvPicPr>
            <a:picLocks noGrp="1" noChangeAspect="1"/>
          </p:cNvPicPr>
          <p:nvPr>
            <p:ph idx="1"/>
          </p:nvPr>
        </p:nvPicPr>
        <p:blipFill>
          <a:blip r:embed="rId2"/>
          <a:stretch>
            <a:fillRect/>
          </a:stretch>
        </p:blipFill>
        <p:spPr>
          <a:xfrm>
            <a:off x="857224" y="2071678"/>
            <a:ext cx="7000924" cy="3571900"/>
          </a:xfrm>
        </p:spPr>
      </p:pic>
      <p:sp>
        <p:nvSpPr>
          <p:cNvPr id="5" name="Footer Placeholder 4"/>
          <p:cNvSpPr>
            <a:spLocks noGrp="1"/>
          </p:cNvSpPr>
          <p:nvPr>
            <p:ph type="ftr" sz="quarter" idx="11"/>
          </p:nvPr>
        </p:nvSpPr>
        <p:spPr/>
        <p:txBody>
          <a:bodyPr/>
          <a:lstStyle/>
          <a:p>
            <a:r>
              <a:rPr lang="en-IN" smtClean="0"/>
              <a:t>Powered by- jpwebdevelopers</a:t>
            </a:r>
            <a:endParaRPr lang="en-IN"/>
          </a:p>
        </p:txBody>
      </p:sp>
    </p:spTree>
  </p:cSld>
  <p:clrMapOvr>
    <a:masterClrMapping/>
  </p:clrMapOvr>
  <p:transition>
    <p:cover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b="1" u="sng" dirty="0" smtClean="0">
                <a:latin typeface="Times New Roman" pitchFamily="18" charset="0"/>
                <a:cs typeface="Times New Roman" pitchFamily="18" charset="0"/>
              </a:rPr>
              <a:t>Types Of Black Box Testing</a:t>
            </a:r>
            <a:r>
              <a:rPr lang="en-IN" b="1" dirty="0" smtClean="0">
                <a:latin typeface="Times New Roman" pitchFamily="18" charset="0"/>
                <a:cs typeface="Times New Roman" pitchFamily="18" charset="0"/>
              </a:rPr>
              <a:t/>
            </a:r>
            <a:br>
              <a:rPr lang="en-IN" b="1" dirty="0" smtClean="0">
                <a:latin typeface="Times New Roman" pitchFamily="18" charset="0"/>
                <a:cs typeface="Times New Roman" pitchFamily="18" charset="0"/>
              </a:rPr>
            </a:br>
            <a:r>
              <a:rPr lang="en-IN" b="1" dirty="0" smtClean="0">
                <a:latin typeface="Times New Roman" pitchFamily="18" charset="0"/>
                <a:cs typeface="Times New Roman" pitchFamily="18" charset="0"/>
              </a:rPr>
              <a:t> </a:t>
            </a:r>
            <a:endParaRPr lang="en-IN" b="1"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buNone/>
            </a:pPr>
            <a:r>
              <a:rPr lang="en-IN" dirty="0" smtClean="0">
                <a:latin typeface="Times New Roman" pitchFamily="18" charset="0"/>
                <a:cs typeface="Times New Roman" pitchFamily="18" charset="0"/>
              </a:rPr>
              <a:t> There are many type of Black Box Testing but following are the prominent ones :-</a:t>
            </a:r>
          </a:p>
          <a:p>
            <a:pPr>
              <a:buNone/>
            </a:pPr>
            <a:endParaRPr lang="en-IN" dirty="0" smtClean="0">
              <a:latin typeface="Times New Roman" pitchFamily="18" charset="0"/>
              <a:cs typeface="Times New Roman" pitchFamily="18" charset="0"/>
            </a:endParaRPr>
          </a:p>
          <a:p>
            <a:r>
              <a:rPr lang="en-IN" dirty="0" smtClean="0">
                <a:latin typeface="Times New Roman" pitchFamily="18" charset="0"/>
                <a:cs typeface="Times New Roman" pitchFamily="18" charset="0"/>
              </a:rPr>
              <a:t>Functional  Testing </a:t>
            </a:r>
          </a:p>
          <a:p>
            <a:r>
              <a:rPr lang="en-IN" dirty="0" smtClean="0">
                <a:latin typeface="Times New Roman" pitchFamily="18" charset="0"/>
                <a:cs typeface="Times New Roman" pitchFamily="18" charset="0"/>
              </a:rPr>
              <a:t>Non-functional Testing  </a:t>
            </a:r>
          </a:p>
          <a:p>
            <a:r>
              <a:rPr lang="en-IN" dirty="0" smtClean="0">
                <a:latin typeface="Times New Roman" pitchFamily="18" charset="0"/>
                <a:cs typeface="Times New Roman" pitchFamily="18" charset="0"/>
              </a:rPr>
              <a:t>Regression Testing </a:t>
            </a:r>
            <a:endParaRPr lang="en-IN" dirty="0">
              <a:latin typeface="Times New Roman" pitchFamily="18" charset="0"/>
              <a:cs typeface="Times New Roman" pitchFamily="18" charset="0"/>
            </a:endParaRPr>
          </a:p>
        </p:txBody>
      </p:sp>
      <p:sp>
        <p:nvSpPr>
          <p:cNvPr id="4" name="Footer Placeholder 3"/>
          <p:cNvSpPr>
            <a:spLocks noGrp="1"/>
          </p:cNvSpPr>
          <p:nvPr>
            <p:ph type="ftr" sz="quarter" idx="11"/>
          </p:nvPr>
        </p:nvSpPr>
        <p:spPr/>
        <p:txBody>
          <a:bodyPr/>
          <a:lstStyle/>
          <a:p>
            <a:r>
              <a:rPr lang="en-IN" smtClean="0"/>
              <a:t>Powered by- jpwebdevelopers</a:t>
            </a:r>
            <a:endParaRPr lang="en-IN"/>
          </a:p>
        </p:txBody>
      </p:sp>
    </p:spTree>
  </p:cSld>
  <p:clrMapOvr>
    <a:masterClrMapping/>
  </p:clrMapOvr>
  <p:transition>
    <p:cover dir="l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b="1" u="sng" dirty="0" smtClean="0">
                <a:latin typeface="Times New Roman" pitchFamily="18" charset="0"/>
                <a:cs typeface="Times New Roman" pitchFamily="18" charset="0"/>
              </a:rPr>
              <a:t>Functional Testing…</a:t>
            </a:r>
            <a:br>
              <a:rPr lang="en-IN" b="1" u="sng" dirty="0" smtClean="0">
                <a:latin typeface="Times New Roman" pitchFamily="18" charset="0"/>
                <a:cs typeface="Times New Roman" pitchFamily="18" charset="0"/>
              </a:rPr>
            </a:br>
            <a:endParaRPr lang="en-IN" dirty="0">
              <a:latin typeface="Times New Roman" pitchFamily="18" charset="0"/>
              <a:cs typeface="Times New Roman" pitchFamily="18" charset="0"/>
            </a:endParaRPr>
          </a:p>
        </p:txBody>
      </p:sp>
      <p:sp>
        <p:nvSpPr>
          <p:cNvPr id="3" name="Content Placeholder 2"/>
          <p:cNvSpPr>
            <a:spLocks noGrp="1"/>
          </p:cNvSpPr>
          <p:nvPr>
            <p:ph idx="1"/>
          </p:nvPr>
        </p:nvSpPr>
        <p:spPr>
          <a:xfrm>
            <a:off x="357158" y="1071546"/>
            <a:ext cx="7472386" cy="5500726"/>
          </a:xfrm>
        </p:spPr>
        <p:txBody>
          <a:bodyPr>
            <a:normAutofit lnSpcReduction="10000"/>
          </a:bodyPr>
          <a:lstStyle/>
          <a:p>
            <a:r>
              <a:rPr lang="en-IN" dirty="0" smtClean="0">
                <a:latin typeface="Times New Roman" pitchFamily="18" charset="0"/>
                <a:cs typeface="Times New Roman" pitchFamily="18" charset="0"/>
              </a:rPr>
              <a:t>This  black box testing type is related to functional requirements of a system ,it is done by software testers.</a:t>
            </a:r>
          </a:p>
          <a:p>
            <a:pPr>
              <a:buNone/>
            </a:pPr>
            <a:r>
              <a:rPr lang="en-IN" b="1" u="sng" dirty="0" smtClean="0">
                <a:solidFill>
                  <a:schemeClr val="tx2"/>
                </a:solidFill>
                <a:latin typeface="Times New Roman" pitchFamily="18" charset="0"/>
                <a:cs typeface="Times New Roman" pitchFamily="18" charset="0"/>
              </a:rPr>
              <a:t>NON-FUNCTIONAL TESTING….</a:t>
            </a:r>
          </a:p>
          <a:p>
            <a:r>
              <a:rPr lang="en-IN" dirty="0" smtClean="0">
                <a:latin typeface="Times New Roman" pitchFamily="18" charset="0"/>
                <a:cs typeface="Times New Roman" pitchFamily="18" charset="0"/>
              </a:rPr>
              <a:t>This type of black box testing is not related to testing of a specific functionally, but non-functional requirements such as performance, scalability, usability.</a:t>
            </a:r>
          </a:p>
          <a:p>
            <a:pPr>
              <a:buNone/>
            </a:pPr>
            <a:r>
              <a:rPr lang="en-IN" b="1" u="sng" dirty="0" smtClean="0">
                <a:solidFill>
                  <a:schemeClr val="tx2"/>
                </a:solidFill>
                <a:latin typeface="Times New Roman" pitchFamily="18" charset="0"/>
                <a:cs typeface="Times New Roman" pitchFamily="18" charset="0"/>
              </a:rPr>
              <a:t>REGRESSION TESTING….</a:t>
            </a:r>
          </a:p>
          <a:p>
            <a:r>
              <a:rPr lang="en-IN" dirty="0" smtClean="0">
                <a:latin typeface="Times New Roman" pitchFamily="18" charset="0"/>
                <a:cs typeface="Times New Roman" pitchFamily="18" charset="0"/>
              </a:rPr>
              <a:t>Regression testing is done after code fixes, upgrades or any other system maintenance to check the new code has not affected the existing code.</a:t>
            </a:r>
          </a:p>
          <a:p>
            <a:endParaRPr lang="en-IN" dirty="0">
              <a:latin typeface="Times New Roman" pitchFamily="18" charset="0"/>
              <a:cs typeface="Times New Roman" pitchFamily="18" charset="0"/>
            </a:endParaRPr>
          </a:p>
        </p:txBody>
      </p:sp>
      <p:sp>
        <p:nvSpPr>
          <p:cNvPr id="4" name="Footer Placeholder 3"/>
          <p:cNvSpPr>
            <a:spLocks noGrp="1"/>
          </p:cNvSpPr>
          <p:nvPr>
            <p:ph type="ftr" sz="quarter" idx="11"/>
          </p:nvPr>
        </p:nvSpPr>
        <p:spPr/>
        <p:txBody>
          <a:bodyPr/>
          <a:lstStyle/>
          <a:p>
            <a:r>
              <a:rPr lang="en-IN" smtClean="0"/>
              <a:t>Powered by- jpwebdevelopers</a:t>
            </a:r>
            <a:endParaRPr lang="en-IN"/>
          </a:p>
        </p:txBody>
      </p:sp>
    </p:spTree>
  </p:cSld>
  <p:clrMapOvr>
    <a:masterClrMapping/>
  </p:clrMapOvr>
  <p:transition>
    <p:cover dir="l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b="1" dirty="0" smtClean="0">
                <a:latin typeface="Times New Roman" pitchFamily="18" charset="0"/>
                <a:cs typeface="Times New Roman" pitchFamily="18" charset="0"/>
              </a:rPr>
              <a:t>Black Box Testing And Software</a:t>
            </a:r>
            <a:br>
              <a:rPr lang="en-IN" b="1" dirty="0" smtClean="0">
                <a:latin typeface="Times New Roman" pitchFamily="18" charset="0"/>
                <a:cs typeface="Times New Roman" pitchFamily="18" charset="0"/>
              </a:rPr>
            </a:br>
            <a:r>
              <a:rPr lang="en-IN" b="1" dirty="0" smtClean="0">
                <a:latin typeface="Times New Roman" pitchFamily="18" charset="0"/>
                <a:cs typeface="Times New Roman" pitchFamily="18" charset="0"/>
              </a:rPr>
              <a:t>Development Life Cycle (</a:t>
            </a:r>
            <a:r>
              <a:rPr lang="en-IN" b="1" dirty="0" err="1" smtClean="0">
                <a:latin typeface="Times New Roman" pitchFamily="18" charset="0"/>
                <a:cs typeface="Times New Roman" pitchFamily="18" charset="0"/>
              </a:rPr>
              <a:t>sdlc</a:t>
            </a:r>
            <a:r>
              <a:rPr lang="en-IN" b="1" dirty="0" smtClean="0">
                <a:latin typeface="Times New Roman" pitchFamily="18" charset="0"/>
                <a:cs typeface="Times New Roman" pitchFamily="18" charset="0"/>
              </a:rPr>
              <a:t>)</a:t>
            </a:r>
            <a:endParaRPr lang="en-IN" b="1"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buNone/>
            </a:pPr>
            <a:r>
              <a:rPr lang="en-IN" dirty="0" smtClean="0">
                <a:latin typeface="Times New Roman" pitchFamily="18" charset="0"/>
                <a:cs typeface="Times New Roman" pitchFamily="18" charset="0"/>
              </a:rPr>
              <a:t>   Black box testing has its own life cycle called   Software Test Life Cycle (STLC) and it is relative to every stage of Software Development Life Cycle.</a:t>
            </a:r>
          </a:p>
          <a:p>
            <a:pPr>
              <a:buNone/>
            </a:pPr>
            <a:r>
              <a:rPr lang="en-IN" dirty="0" smtClean="0">
                <a:latin typeface="Times New Roman" pitchFamily="18" charset="0"/>
                <a:cs typeface="Times New Roman" pitchFamily="18" charset="0"/>
              </a:rPr>
              <a:t>  </a:t>
            </a:r>
            <a:r>
              <a:rPr lang="en-IN" b="1" dirty="0" smtClean="0">
                <a:latin typeface="Times New Roman" pitchFamily="18" charset="0"/>
                <a:cs typeface="Times New Roman" pitchFamily="18" charset="0"/>
              </a:rPr>
              <a:t>There are four stages.....</a:t>
            </a:r>
          </a:p>
          <a:p>
            <a:pPr>
              <a:buNone/>
            </a:pPr>
            <a:endParaRPr lang="en-IN" dirty="0" smtClean="0">
              <a:latin typeface="Times New Roman" pitchFamily="18" charset="0"/>
              <a:cs typeface="Times New Roman" pitchFamily="18" charset="0"/>
            </a:endParaRPr>
          </a:p>
          <a:p>
            <a:r>
              <a:rPr lang="en-IN" dirty="0" smtClean="0">
                <a:latin typeface="Times New Roman" pitchFamily="18" charset="0"/>
                <a:cs typeface="Times New Roman" pitchFamily="18" charset="0"/>
              </a:rPr>
              <a:t>Requirement</a:t>
            </a:r>
          </a:p>
          <a:p>
            <a:r>
              <a:rPr lang="en-IN" dirty="0" smtClean="0">
                <a:latin typeface="Times New Roman" pitchFamily="18" charset="0"/>
                <a:cs typeface="Times New Roman" pitchFamily="18" charset="0"/>
              </a:rPr>
              <a:t>Test Planning &amp; Analysis</a:t>
            </a:r>
          </a:p>
          <a:p>
            <a:r>
              <a:rPr lang="en-IN" dirty="0" smtClean="0">
                <a:latin typeface="Times New Roman" pitchFamily="18" charset="0"/>
                <a:cs typeface="Times New Roman" pitchFamily="18" charset="0"/>
              </a:rPr>
              <a:t>Design</a:t>
            </a:r>
          </a:p>
          <a:p>
            <a:r>
              <a:rPr lang="en-IN" dirty="0" smtClean="0">
                <a:latin typeface="Times New Roman" pitchFamily="18" charset="0"/>
                <a:cs typeface="Times New Roman" pitchFamily="18" charset="0"/>
              </a:rPr>
              <a:t>Test Execution</a:t>
            </a:r>
          </a:p>
          <a:p>
            <a:endParaRPr lang="en-IN" dirty="0" smtClean="0">
              <a:latin typeface="Times New Roman" pitchFamily="18" charset="0"/>
              <a:cs typeface="Times New Roman" pitchFamily="18" charset="0"/>
            </a:endParaRPr>
          </a:p>
        </p:txBody>
      </p:sp>
      <p:sp>
        <p:nvSpPr>
          <p:cNvPr id="4" name="Footer Placeholder 3"/>
          <p:cNvSpPr>
            <a:spLocks noGrp="1"/>
          </p:cNvSpPr>
          <p:nvPr>
            <p:ph type="ftr" sz="quarter" idx="11"/>
          </p:nvPr>
        </p:nvSpPr>
        <p:spPr/>
        <p:txBody>
          <a:bodyPr/>
          <a:lstStyle/>
          <a:p>
            <a:r>
              <a:rPr lang="en-IN" smtClean="0"/>
              <a:t>Powered by- jpwebdevelopers</a:t>
            </a:r>
            <a:endParaRPr lang="en-IN"/>
          </a:p>
        </p:txBody>
      </p:sp>
    </p:spTree>
  </p:cSld>
  <p:clrMapOvr>
    <a:masterClrMapping/>
  </p:clrMapOvr>
  <p:transition>
    <p:cover dir="l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b="1" u="sng" dirty="0" smtClean="0">
                <a:latin typeface="Times New Roman" pitchFamily="18" charset="0"/>
                <a:cs typeface="Times New Roman" pitchFamily="18" charset="0"/>
              </a:rPr>
              <a:t>Black Box Testing Techniques…</a:t>
            </a:r>
            <a:r>
              <a:rPr lang="en-IN" b="1" dirty="0" smtClean="0">
                <a:latin typeface="Times New Roman" pitchFamily="18" charset="0"/>
                <a:cs typeface="Times New Roman" pitchFamily="18" charset="0"/>
              </a:rPr>
              <a:t/>
            </a:r>
            <a:br>
              <a:rPr lang="en-IN" b="1" dirty="0" smtClean="0">
                <a:latin typeface="Times New Roman" pitchFamily="18" charset="0"/>
                <a:cs typeface="Times New Roman" pitchFamily="18" charset="0"/>
              </a:rPr>
            </a:br>
            <a:endParaRPr lang="en-IN" b="1"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buNone/>
            </a:pPr>
            <a:r>
              <a:rPr lang="en-IN" dirty="0" smtClean="0">
                <a:latin typeface="Times New Roman" pitchFamily="18" charset="0"/>
                <a:cs typeface="Times New Roman" pitchFamily="18" charset="0"/>
              </a:rPr>
              <a:t>Following are the prominent Test Techniques</a:t>
            </a:r>
          </a:p>
          <a:p>
            <a:pPr>
              <a:buNone/>
            </a:pPr>
            <a:r>
              <a:rPr lang="en-IN" dirty="0" smtClean="0">
                <a:latin typeface="Times New Roman" pitchFamily="18" charset="0"/>
                <a:cs typeface="Times New Roman" pitchFamily="18" charset="0"/>
              </a:rPr>
              <a:t>amongst the many used in Black Box Testing :--</a:t>
            </a:r>
          </a:p>
          <a:p>
            <a:pPr>
              <a:buNone/>
            </a:pPr>
            <a:endParaRPr lang="en-IN" dirty="0" smtClean="0">
              <a:latin typeface="Times New Roman" pitchFamily="18" charset="0"/>
              <a:cs typeface="Times New Roman" pitchFamily="18" charset="0"/>
            </a:endParaRPr>
          </a:p>
          <a:p>
            <a:r>
              <a:rPr lang="en-IN" dirty="0" smtClean="0">
                <a:latin typeface="Times New Roman" pitchFamily="18" charset="0"/>
                <a:cs typeface="Times New Roman" pitchFamily="18" charset="0"/>
              </a:rPr>
              <a:t>Equivalence Class Partitioning</a:t>
            </a:r>
          </a:p>
          <a:p>
            <a:r>
              <a:rPr lang="en-IN" dirty="0" smtClean="0">
                <a:latin typeface="Times New Roman" pitchFamily="18" charset="0"/>
                <a:cs typeface="Times New Roman" pitchFamily="18" charset="0"/>
              </a:rPr>
              <a:t>Boundary Value Analysis</a:t>
            </a:r>
          </a:p>
          <a:p>
            <a:r>
              <a:rPr lang="en-IN" dirty="0" smtClean="0">
                <a:latin typeface="Times New Roman" pitchFamily="18" charset="0"/>
                <a:cs typeface="Times New Roman" pitchFamily="18" charset="0"/>
              </a:rPr>
              <a:t>Cause-Effect Graphing</a:t>
            </a:r>
          </a:p>
          <a:p>
            <a:pPr>
              <a:buNone/>
            </a:pPr>
            <a:endParaRPr lang="en-IN" dirty="0" smtClean="0">
              <a:latin typeface="Times New Roman" pitchFamily="18" charset="0"/>
              <a:cs typeface="Times New Roman" pitchFamily="18" charset="0"/>
            </a:endParaRPr>
          </a:p>
        </p:txBody>
      </p:sp>
      <p:sp>
        <p:nvSpPr>
          <p:cNvPr id="4" name="Footer Placeholder 3"/>
          <p:cNvSpPr>
            <a:spLocks noGrp="1"/>
          </p:cNvSpPr>
          <p:nvPr>
            <p:ph type="ftr" sz="quarter" idx="11"/>
          </p:nvPr>
        </p:nvSpPr>
        <p:spPr/>
        <p:txBody>
          <a:bodyPr/>
          <a:lstStyle/>
          <a:p>
            <a:r>
              <a:rPr lang="en-IN" smtClean="0"/>
              <a:t>Powered by- jpwebdevelopers</a:t>
            </a:r>
            <a:endParaRPr lang="en-IN"/>
          </a:p>
        </p:txBody>
      </p:sp>
    </p:spTree>
  </p:cSld>
  <p:clrMapOvr>
    <a:masterClrMapping/>
  </p:clrMapOvr>
  <p:transition>
    <p:cover dir="l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514350" indent="-514350">
              <a:buFont typeface="+mj-lt"/>
              <a:buAutoNum type="arabicPeriod"/>
            </a:pPr>
            <a:r>
              <a:rPr lang="en-IN" sz="3200" b="1" u="sng" dirty="0" smtClean="0">
                <a:latin typeface="Times New Roman" pitchFamily="18" charset="0"/>
                <a:cs typeface="Times New Roman" pitchFamily="18" charset="0"/>
              </a:rPr>
              <a:t>Equivalence  Partitioning…</a:t>
            </a:r>
            <a:r>
              <a:rPr lang="en-IN" dirty="0" smtClean="0">
                <a:latin typeface="Times New Roman" pitchFamily="18" charset="0"/>
                <a:cs typeface="Times New Roman" pitchFamily="18" charset="0"/>
              </a:rPr>
              <a:t/>
            </a:r>
            <a:br>
              <a:rPr lang="en-IN" dirty="0" smtClean="0">
                <a:latin typeface="Times New Roman" pitchFamily="18" charset="0"/>
                <a:cs typeface="Times New Roman" pitchFamily="18" charset="0"/>
              </a:rPr>
            </a:br>
            <a:endParaRPr lang="en-IN" dirty="0">
              <a:latin typeface="Times New Roman" pitchFamily="18" charset="0"/>
              <a:cs typeface="Times New Roman" pitchFamily="18" charset="0"/>
            </a:endParaRPr>
          </a:p>
        </p:txBody>
      </p:sp>
      <p:sp>
        <p:nvSpPr>
          <p:cNvPr id="3" name="Content Placeholder 2"/>
          <p:cNvSpPr>
            <a:spLocks noGrp="1"/>
          </p:cNvSpPr>
          <p:nvPr>
            <p:ph idx="1"/>
          </p:nvPr>
        </p:nvSpPr>
        <p:spPr>
          <a:xfrm>
            <a:off x="285720" y="1571612"/>
            <a:ext cx="7901014" cy="4857784"/>
          </a:xfrm>
        </p:spPr>
        <p:txBody>
          <a:bodyPr>
            <a:normAutofit fontScale="92500" lnSpcReduction="20000"/>
          </a:bodyPr>
          <a:lstStyle/>
          <a:p>
            <a:r>
              <a:rPr lang="en-IN" dirty="0" smtClean="0">
                <a:latin typeface="Times New Roman" pitchFamily="18" charset="0"/>
                <a:cs typeface="Times New Roman" pitchFamily="18" charset="0"/>
              </a:rPr>
              <a:t>Equivalence class partitioning is a black-box testing </a:t>
            </a:r>
          </a:p>
          <a:p>
            <a:pPr>
              <a:buNone/>
            </a:pPr>
            <a:r>
              <a:rPr lang="en-IN" dirty="0" smtClean="0">
                <a:latin typeface="Times New Roman" pitchFamily="18" charset="0"/>
                <a:cs typeface="Times New Roman" pitchFamily="18" charset="0"/>
              </a:rPr>
              <a:t>    technique or specification based testing technique</a:t>
            </a:r>
          </a:p>
          <a:p>
            <a:pPr>
              <a:buNone/>
            </a:pPr>
            <a:r>
              <a:rPr lang="en-IN" dirty="0" smtClean="0">
                <a:latin typeface="Times New Roman" pitchFamily="18" charset="0"/>
                <a:cs typeface="Times New Roman" pitchFamily="18" charset="0"/>
              </a:rPr>
              <a:t>    in which we group the input data into groups or equivalence  classes . </a:t>
            </a:r>
          </a:p>
          <a:p>
            <a:pPr>
              <a:buNone/>
            </a:pPr>
            <a:r>
              <a:rPr lang="en-IN" dirty="0" smtClean="0">
                <a:latin typeface="Times New Roman" pitchFamily="18" charset="0"/>
                <a:cs typeface="Times New Roman" pitchFamily="18" charset="0"/>
              </a:rPr>
              <a:t>   This technique is also known as Equivalence Class Partitioning (ECP) .</a:t>
            </a:r>
          </a:p>
          <a:p>
            <a:pPr>
              <a:buNone/>
            </a:pPr>
            <a:endParaRPr lang="en-IN" dirty="0" smtClean="0">
              <a:latin typeface="Times New Roman" pitchFamily="18" charset="0"/>
              <a:cs typeface="Times New Roman" pitchFamily="18" charset="0"/>
            </a:endParaRPr>
          </a:p>
          <a:p>
            <a:r>
              <a:rPr lang="en-IN" dirty="0" smtClean="0">
                <a:latin typeface="Times New Roman" pitchFamily="18" charset="0"/>
                <a:cs typeface="Times New Roman" pitchFamily="18" charset="0"/>
              </a:rPr>
              <a:t>Hence, instead of using each and every input value we can now use any one value from the group/class to test the outcomes . In this way , we can maintain the test coverage while we can reduce a lot of rework and most importantly the time spent.</a:t>
            </a:r>
          </a:p>
          <a:p>
            <a:pPr>
              <a:buNone/>
            </a:pPr>
            <a:r>
              <a:rPr lang="en-IN" dirty="0" smtClean="0">
                <a:latin typeface="Times New Roman" pitchFamily="18" charset="0"/>
                <a:cs typeface="Times New Roman" pitchFamily="18" charset="0"/>
              </a:rPr>
              <a:t> </a:t>
            </a:r>
            <a:endParaRPr lang="en-IN" dirty="0">
              <a:latin typeface="Times New Roman" pitchFamily="18" charset="0"/>
              <a:cs typeface="Times New Roman" pitchFamily="18" charset="0"/>
            </a:endParaRPr>
          </a:p>
        </p:txBody>
      </p:sp>
      <p:sp>
        <p:nvSpPr>
          <p:cNvPr id="4" name="Footer Placeholder 3"/>
          <p:cNvSpPr>
            <a:spLocks noGrp="1"/>
          </p:cNvSpPr>
          <p:nvPr>
            <p:ph type="ftr" sz="quarter" idx="11"/>
          </p:nvPr>
        </p:nvSpPr>
        <p:spPr/>
        <p:txBody>
          <a:bodyPr/>
          <a:lstStyle/>
          <a:p>
            <a:r>
              <a:rPr lang="en-IN" smtClean="0"/>
              <a:t>Powered by- jpwebdevelopers</a:t>
            </a:r>
            <a:endParaRPr lang="en-IN"/>
          </a:p>
        </p:txBody>
      </p:sp>
    </p:spTree>
  </p:cSld>
  <p:clrMapOvr>
    <a:masterClrMapping/>
  </p:clrMapOvr>
  <p:transition>
    <p:cover dir="ld"/>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tf00001027</Template>
  <TotalTime>949</TotalTime>
  <Words>887</Words>
  <Application>Microsoft Office PowerPoint</Application>
  <PresentationFormat>On-screen Show (4:3)</PresentationFormat>
  <Paragraphs>124</Paragraphs>
  <Slides>18</Slides>
  <Notes>2</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Slide 1</vt:lpstr>
      <vt:lpstr>Contents….</vt:lpstr>
      <vt:lpstr>BLACK BOX TESTING…..</vt:lpstr>
      <vt:lpstr>DIAGRAM…</vt:lpstr>
      <vt:lpstr>Types Of Black Box Testing  </vt:lpstr>
      <vt:lpstr>Functional Testing… </vt:lpstr>
      <vt:lpstr>Black Box Testing And Software Development Life Cycle (sdlc)</vt:lpstr>
      <vt:lpstr>Black Box Testing Techniques… </vt:lpstr>
      <vt:lpstr>Equivalence  Partitioning… </vt:lpstr>
      <vt:lpstr>Contd..... </vt:lpstr>
      <vt:lpstr>For example :-- </vt:lpstr>
      <vt:lpstr>2. Boundary Value Analysis…. </vt:lpstr>
      <vt:lpstr>Contd…. </vt:lpstr>
      <vt:lpstr>For example :-- </vt:lpstr>
      <vt:lpstr>3. Cause-Effect Graphing… </vt:lpstr>
      <vt:lpstr>Contd….. </vt:lpstr>
      <vt:lpstr>Contd….. </vt:lpstr>
      <vt:lpstr>Slide 18</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Hp</dc:creator>
  <cp:lastModifiedBy>pcw</cp:lastModifiedBy>
  <cp:revision>143</cp:revision>
  <dcterms:created xsi:type="dcterms:W3CDTF">2018-09-19T07:05:15Z</dcterms:created>
  <dcterms:modified xsi:type="dcterms:W3CDTF">2021-06-22T16:31:27Z</dcterms:modified>
</cp:coreProperties>
</file>