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1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68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738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283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918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215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824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0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894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510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98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936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EA0DC-58D9-4C79-A79C-8CB1E510A030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C935-C9F5-4EA8-B9A9-C26F91DE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588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jpwebdevelopers/" TargetMode="External"/><Relationship Id="rId2" Type="http://schemas.openxmlformats.org/officeDocument/2006/relationships/hyperlink" Target="https://www.jpwebdevelopers.i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04255"/>
          </a:xfrm>
          <a:noFill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IN" sz="6000" b="1" dirty="0" smtClean="0">
                <a:solidFill>
                  <a:srgbClr val="FFFF00"/>
                </a:solidFill>
                <a:latin typeface="Baskerville Old Face" panose="02020602080505020303" pitchFamily="18" charset="0"/>
                <a:cs typeface="Arial" pitchFamily="34" charset="0"/>
              </a:rPr>
              <a:t>Presentation </a:t>
            </a:r>
            <a: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3200" dirty="0" smtClean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>ON</a:t>
            </a:r>
            <a:r>
              <a:rPr lang="en-IN" sz="6600" b="1" smtClean="0"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6600" b="1" smtClean="0"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6600" b="1" smtClean="0">
                <a:effectLst/>
                <a:latin typeface="Baskerville Old Face" pitchFamily="18" charset="0"/>
                <a:cs typeface="Arial" pitchFamily="34" charset="0"/>
              </a:rPr>
              <a:t>Inheritance </a:t>
            </a: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>in C++</a:t>
            </a:r>
            <a:endParaRPr lang="en-IN" sz="2400" dirty="0"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143108" y="6000768"/>
            <a:ext cx="5256399" cy="365125"/>
          </a:xfrm>
        </p:spPr>
        <p:txBody>
          <a:bodyPr/>
          <a:lstStyle/>
          <a:p>
            <a:pPr algn="ctr"/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643306" y="3786190"/>
            <a:ext cx="3203810" cy="21602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endParaRPr lang="en-IN" dirty="0"/>
          </a:p>
        </p:txBody>
      </p:sp>
      <p:sp>
        <p:nvSpPr>
          <p:cNvPr id="7" name="TextBox 7"/>
          <p:cNvSpPr txBox="1"/>
          <p:nvPr/>
        </p:nvSpPr>
        <p:spPr>
          <a:xfrm>
            <a:off x="6012159" y="2636912"/>
            <a:ext cx="313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97814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429684" cy="1500198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Inheritance in C++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500306"/>
            <a:ext cx="6858000" cy="264320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capability of a class to derive properties and characteristics from another class 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called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Inheritance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class is also known as sub class or drive class.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Old class is also known as super class or base class 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6815130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Types of Inheritance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Inheritance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Inheritance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Multilevel Inheritance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Hybrid Inheritance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Hierarchical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6429420" cy="1476399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drive a class from an existing base class is called single inheritance.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Single-Inheritance-in-C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2857496"/>
            <a:ext cx="5321300" cy="35433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56" y="365126"/>
            <a:ext cx="5572164" cy="13255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drive class inheriting from multiple base class is called multiple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multiple-inheritan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126" y="3143248"/>
            <a:ext cx="7687748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1670" y="365126"/>
            <a:ext cx="6443680" cy="13255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Multilevel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drive class  inheriting from a class that inherits from another class is called Multilevel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multi-level_inheritan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3071810"/>
            <a:ext cx="5214974" cy="3000396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166" y="365126"/>
            <a:ext cx="7015184" cy="13255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Hierarchical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this multiple derived classes inherits from a single base class.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ierarchical-Inheritance-in-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2786058"/>
            <a:ext cx="6715172" cy="350046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Hybrid Inheritance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Hybrid inheritance is combination of hierarchical and multilevel inheritance.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ierarchical-Inheritance-in-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071810"/>
            <a:ext cx="7297169" cy="3457934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9058" y="3000372"/>
            <a:ext cx="7125112" cy="4051437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5918" y="1571612"/>
            <a:ext cx="607223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Thank</a:t>
            </a:r>
          </a:p>
          <a:p>
            <a:pPr algn="ctr">
              <a:buNone/>
            </a:pPr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You</a:t>
            </a:r>
          </a:p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Download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JP Web 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devolpers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Follow 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@</a:t>
            </a:r>
            <a:r>
              <a:rPr lang="en-US" sz="2000" b="1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jpwebdevelopers</a:t>
            </a:r>
            <a:endParaRPr lang="en-US" sz="2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67</TotalTime>
  <Words>125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Theme1</vt:lpstr>
      <vt:lpstr>Presentation  ON Inheritance in C++</vt:lpstr>
      <vt:lpstr>Inheritance in C++</vt:lpstr>
      <vt:lpstr>Types of Inheritance </vt:lpstr>
      <vt:lpstr>Single Inheritance</vt:lpstr>
      <vt:lpstr>Multiple Inheritance</vt:lpstr>
      <vt:lpstr>Multilevel Inheritance</vt:lpstr>
      <vt:lpstr>Hierarchical Inheritance</vt:lpstr>
      <vt:lpstr>Hybrid Inheritance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in C++</dc:title>
  <dc:creator>pcw</dc:creator>
  <cp:lastModifiedBy>pcw</cp:lastModifiedBy>
  <cp:revision>7</cp:revision>
  <dcterms:created xsi:type="dcterms:W3CDTF">2021-06-28T11:34:07Z</dcterms:created>
  <dcterms:modified xsi:type="dcterms:W3CDTF">2021-06-28T12:42:00Z</dcterms:modified>
</cp:coreProperties>
</file>