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diagrams/quickStyle1.xml" ContentType="application/vnd.openxmlformats-officedocument.drawingml.diagramStyle+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diagrams/layout1.xml" ContentType="application/vnd.openxmlformats-officedocument.drawingml.diagram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22"/>
  </p:notes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horzBarState="maximized">
    <p:restoredLeft sz="19972" autoAdjust="0"/>
    <p:restoredTop sz="94660"/>
  </p:normalViewPr>
  <p:slideViewPr>
    <p:cSldViewPr snapToGrid="0">
      <p:cViewPr varScale="1">
        <p:scale>
          <a:sx n="73" d="100"/>
          <a:sy n="73" d="100"/>
        </p:scale>
        <p:origin x="-420" y="-102"/>
      </p:cViewPr>
      <p:guideLst>
        <p:guide orient="horz" pos="2160"/>
        <p:guide pos="384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diagrams/_rels/data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hyperlink" Target="jpwebdevelopers.in" TargetMode="External"/><Relationship Id="rId4" Type="http://schemas.openxmlformats.org/officeDocument/2006/relationships/image" Target="../media/image4.png"/></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C58CDDFA-7AA6-46F1-9586-6E3A30B365E8}" type="doc">
      <dgm:prSet loTypeId="urn:microsoft.com/office/officeart/2005/8/layout/vList3" loCatId="list" qsTypeId="urn:microsoft.com/office/officeart/2005/8/quickstyle/simple1" qsCatId="simple" csTypeId="urn:microsoft.com/office/officeart/2005/8/colors/accent1_2" csCatId="accent1" phldr="1"/>
      <dgm:spPr/>
    </dgm:pt>
    <dgm:pt modelId="{AEA7675B-7841-416E-B520-375A160CF870}">
      <dgm:prSet phldrT="[Text]" custT="1"/>
      <dgm:spPr>
        <a:solidFill>
          <a:schemeClr val="accent3"/>
        </a:solidFill>
      </dgm:spPr>
      <dgm:t>
        <a:bodyPr/>
        <a:lstStyle/>
        <a:p>
          <a:endParaRPr lang="en-US" sz="1600" b="1" dirty="0" smtClean="0">
            <a:latin typeface="Times New Roman" pitchFamily="18" charset="0"/>
            <a:cs typeface="Times New Roman" pitchFamily="18" charset="0"/>
          </a:endParaRPr>
        </a:p>
        <a:p>
          <a:endParaRPr lang="en-US" sz="1600" b="1" dirty="0" smtClean="0">
            <a:latin typeface="Times New Roman" pitchFamily="18" charset="0"/>
            <a:cs typeface="Times New Roman" pitchFamily="18" charset="0"/>
          </a:endParaRPr>
        </a:p>
        <a:p>
          <a:endParaRPr lang="en-US" sz="1600" b="1" dirty="0" smtClean="0">
            <a:latin typeface="Times New Roman" pitchFamily="18" charset="0"/>
            <a:cs typeface="Times New Roman" pitchFamily="18" charset="0"/>
          </a:endParaRPr>
        </a:p>
        <a:p>
          <a:endParaRPr lang="en-US" sz="1600" b="1" dirty="0" smtClean="0">
            <a:latin typeface="Times New Roman" pitchFamily="18" charset="0"/>
            <a:cs typeface="Times New Roman" pitchFamily="18" charset="0"/>
          </a:endParaRPr>
        </a:p>
        <a:p>
          <a:r>
            <a:rPr lang="en-US" sz="1600" b="1" dirty="0" smtClean="0">
              <a:latin typeface="Times New Roman" pitchFamily="18" charset="0"/>
              <a:cs typeface="Times New Roman" pitchFamily="18" charset="0"/>
            </a:rPr>
            <a:t>Download </a:t>
          </a:r>
          <a:r>
            <a:rPr lang="en-US" sz="1600" b="1" dirty="0" err="1" smtClean="0">
              <a:latin typeface="Times New Roman" pitchFamily="18" charset="0"/>
              <a:cs typeface="Times New Roman" pitchFamily="18" charset="0"/>
            </a:rPr>
            <a:t>Ppt’s</a:t>
          </a:r>
          <a:endParaRPr lang="en-US" sz="1600" b="1" dirty="0" smtClean="0">
            <a:latin typeface="Times New Roman" pitchFamily="18" charset="0"/>
            <a:cs typeface="Times New Roman" pitchFamily="18" charset="0"/>
          </a:endParaRPr>
        </a:p>
        <a:p>
          <a:r>
            <a:rPr lang="en-US" sz="1600" b="1" dirty="0" err="1" smtClean="0">
              <a:latin typeface="Times New Roman" pitchFamily="18" charset="0"/>
              <a:cs typeface="Times New Roman" pitchFamily="18" charset="0"/>
              <a:hlinkClick xmlns:r="http://schemas.openxmlformats.org/officeDocument/2006/relationships" r:id="rId1" action="ppaction://hlinkfile"/>
            </a:rPr>
            <a:t>jpwebdevelopers.in</a:t>
          </a:r>
          <a:endParaRPr lang="en-US" sz="1600" b="1" dirty="0" smtClean="0">
            <a:latin typeface="Times New Roman" pitchFamily="18" charset="0"/>
            <a:cs typeface="Times New Roman" pitchFamily="18" charset="0"/>
          </a:endParaRPr>
        </a:p>
        <a:p>
          <a:endParaRPr lang="en-US" sz="1600" b="1" dirty="0" smtClean="0">
            <a:latin typeface="Times New Roman" pitchFamily="18" charset="0"/>
            <a:cs typeface="Times New Roman" pitchFamily="18" charset="0"/>
          </a:endParaRPr>
        </a:p>
        <a:p>
          <a:endParaRPr lang="en-US" sz="1600" b="1" dirty="0" smtClean="0">
            <a:latin typeface="Times New Roman" pitchFamily="18" charset="0"/>
            <a:cs typeface="Times New Roman" pitchFamily="18" charset="0"/>
          </a:endParaRPr>
        </a:p>
        <a:p>
          <a:r>
            <a:rPr lang="en-US" sz="1600" b="1" dirty="0" smtClean="0">
              <a:latin typeface="Times New Roman" pitchFamily="18" charset="0"/>
              <a:cs typeface="Times New Roman" pitchFamily="18" charset="0"/>
            </a:rPr>
            <a:t> </a:t>
          </a:r>
        </a:p>
        <a:p>
          <a:endParaRPr lang="en-US" sz="1600" b="1" dirty="0" smtClean="0">
            <a:latin typeface="Times New Roman" pitchFamily="18" charset="0"/>
            <a:cs typeface="Times New Roman" pitchFamily="18" charset="0"/>
          </a:endParaRPr>
        </a:p>
      </dgm:t>
    </dgm:pt>
    <dgm:pt modelId="{88D229F9-4D21-43C6-BE6F-6D77D01ABBBF}" type="parTrans" cxnId="{00F90982-68FF-452A-B0C2-EA212450DF06}">
      <dgm:prSet/>
      <dgm:spPr/>
      <dgm:t>
        <a:bodyPr/>
        <a:lstStyle/>
        <a:p>
          <a:endParaRPr lang="en-US"/>
        </a:p>
      </dgm:t>
    </dgm:pt>
    <dgm:pt modelId="{3F0D03C0-9E54-453D-BA78-3F31E2988E29}" type="sibTrans" cxnId="{00F90982-68FF-452A-B0C2-EA212450DF06}">
      <dgm:prSet/>
      <dgm:spPr/>
      <dgm:t>
        <a:bodyPr/>
        <a:lstStyle/>
        <a:p>
          <a:endParaRPr lang="en-US"/>
        </a:p>
      </dgm:t>
    </dgm:pt>
    <dgm:pt modelId="{13EF0E82-C6B2-4A16-9859-7CF5B5DBCF28}">
      <dgm:prSet phldrT="[Text]" custT="1"/>
      <dgm:spPr>
        <a:solidFill>
          <a:schemeClr val="accent3"/>
        </a:solidFill>
      </dgm:spPr>
      <dgm:t>
        <a:bodyPr/>
        <a:lstStyle/>
        <a:p>
          <a:r>
            <a:rPr lang="en-US" sz="1600" b="1" dirty="0" smtClean="0">
              <a:latin typeface="Times New Roman" pitchFamily="18" charset="0"/>
              <a:cs typeface="Times New Roman" pitchFamily="18" charset="0"/>
            </a:rPr>
            <a:t>Follow</a:t>
          </a:r>
          <a:r>
            <a:rPr lang="en-US" sz="1600" b="1" baseline="0" dirty="0" smtClean="0">
              <a:latin typeface="Times New Roman" pitchFamily="18" charset="0"/>
              <a:cs typeface="Times New Roman" pitchFamily="18" charset="0"/>
            </a:rPr>
            <a:t> us</a:t>
          </a:r>
        </a:p>
        <a:p>
          <a:r>
            <a:rPr lang="en-US" sz="1600" b="1" baseline="0" dirty="0" smtClean="0">
              <a:latin typeface="Times New Roman" pitchFamily="18" charset="0"/>
              <a:cs typeface="Times New Roman" pitchFamily="18" charset="0"/>
            </a:rPr>
            <a:t>@</a:t>
          </a:r>
          <a:r>
            <a:rPr lang="en-US" sz="1600" b="1" baseline="0" dirty="0" err="1" smtClean="0">
              <a:latin typeface="Times New Roman" pitchFamily="18" charset="0"/>
              <a:cs typeface="Times New Roman" pitchFamily="18" charset="0"/>
            </a:rPr>
            <a:t>jpwebdevelopers</a:t>
          </a:r>
          <a:endParaRPr lang="en-US" sz="1600" b="1" dirty="0">
            <a:latin typeface="Times New Roman" pitchFamily="18" charset="0"/>
            <a:cs typeface="Times New Roman" pitchFamily="18" charset="0"/>
          </a:endParaRPr>
        </a:p>
      </dgm:t>
    </dgm:pt>
    <dgm:pt modelId="{8C6EB4DC-C32A-4469-8464-2770CD5A0324}" type="parTrans" cxnId="{4351B468-004D-4F88-9C42-28D8CFFB7072}">
      <dgm:prSet/>
      <dgm:spPr/>
      <dgm:t>
        <a:bodyPr/>
        <a:lstStyle/>
        <a:p>
          <a:endParaRPr lang="en-US"/>
        </a:p>
      </dgm:t>
    </dgm:pt>
    <dgm:pt modelId="{8C0CC1DC-BD05-44ED-A416-AC9F9D284F34}" type="sibTrans" cxnId="{4351B468-004D-4F88-9C42-28D8CFFB7072}">
      <dgm:prSet/>
      <dgm:spPr/>
      <dgm:t>
        <a:bodyPr/>
        <a:lstStyle/>
        <a:p>
          <a:endParaRPr lang="en-US"/>
        </a:p>
      </dgm:t>
    </dgm:pt>
    <dgm:pt modelId="{4DC54B56-51D3-4B1A-8860-C322E4157BDB}">
      <dgm:prSet phldrT="[Text]" custT="1"/>
      <dgm:spPr>
        <a:solidFill>
          <a:schemeClr val="accent3"/>
        </a:solidFill>
      </dgm:spPr>
      <dgm:t>
        <a:bodyPr/>
        <a:lstStyle/>
        <a:p>
          <a:r>
            <a:rPr lang="en-US" sz="1600" b="1" dirty="0" smtClean="0">
              <a:latin typeface="Times New Roman" pitchFamily="18" charset="0"/>
              <a:cs typeface="Times New Roman" pitchFamily="18" charset="0"/>
            </a:rPr>
            <a:t>Email</a:t>
          </a:r>
        </a:p>
        <a:p>
          <a:r>
            <a:rPr lang="en-US" sz="1600" b="1" dirty="0" smtClean="0">
              <a:latin typeface="Times New Roman" pitchFamily="18" charset="0"/>
              <a:cs typeface="Times New Roman" pitchFamily="18" charset="0"/>
            </a:rPr>
            <a:t>jpdevelopers2020@gmail.com</a:t>
          </a:r>
          <a:endParaRPr lang="en-US" sz="1600" b="1" dirty="0">
            <a:latin typeface="Times New Roman" pitchFamily="18" charset="0"/>
            <a:cs typeface="Times New Roman" pitchFamily="18" charset="0"/>
          </a:endParaRPr>
        </a:p>
      </dgm:t>
    </dgm:pt>
    <dgm:pt modelId="{F125A302-A767-42AF-9967-E38F454E25DA}" type="parTrans" cxnId="{FAB45560-D5A9-4109-B877-32E776E53C74}">
      <dgm:prSet/>
      <dgm:spPr/>
      <dgm:t>
        <a:bodyPr/>
        <a:lstStyle/>
        <a:p>
          <a:endParaRPr lang="en-US"/>
        </a:p>
      </dgm:t>
    </dgm:pt>
    <dgm:pt modelId="{D55B990F-8E08-46D7-9749-D448F16B87AC}" type="sibTrans" cxnId="{FAB45560-D5A9-4109-B877-32E776E53C74}">
      <dgm:prSet/>
      <dgm:spPr/>
      <dgm:t>
        <a:bodyPr/>
        <a:lstStyle/>
        <a:p>
          <a:endParaRPr lang="en-US"/>
        </a:p>
      </dgm:t>
    </dgm:pt>
    <dgm:pt modelId="{85DB9DD6-E2AB-4CEE-8493-802790F0358E}" type="pres">
      <dgm:prSet presAssocID="{C58CDDFA-7AA6-46F1-9586-6E3A30B365E8}" presName="linearFlow" presStyleCnt="0">
        <dgm:presLayoutVars>
          <dgm:dir/>
          <dgm:resizeHandles val="exact"/>
        </dgm:presLayoutVars>
      </dgm:prSet>
      <dgm:spPr/>
    </dgm:pt>
    <dgm:pt modelId="{CADAD9DD-C283-4402-82D2-4856B414ECCB}" type="pres">
      <dgm:prSet presAssocID="{AEA7675B-7841-416E-B520-375A160CF870}" presName="composite" presStyleCnt="0"/>
      <dgm:spPr/>
    </dgm:pt>
    <dgm:pt modelId="{0A0F42B6-4ABE-4BDC-B5FC-F7C1FF647A81}" type="pres">
      <dgm:prSet presAssocID="{AEA7675B-7841-416E-B520-375A160CF870}" presName="imgShp" presStyleLbl="fgImgPlace1" presStyleIdx="0" presStyleCnt="3"/>
      <dgm:spPr>
        <a:blipFill rotWithShape="0">
          <a:blip xmlns:r="http://schemas.openxmlformats.org/officeDocument/2006/relationships" r:embed="rId2"/>
          <a:stretch>
            <a:fillRect/>
          </a:stretch>
        </a:blipFill>
      </dgm:spPr>
      <dgm:t>
        <a:bodyPr/>
        <a:lstStyle/>
        <a:p>
          <a:endParaRPr lang="en-US"/>
        </a:p>
      </dgm:t>
    </dgm:pt>
    <dgm:pt modelId="{C32E1507-DB17-49B1-BE0C-D3A55C1519AC}" type="pres">
      <dgm:prSet presAssocID="{AEA7675B-7841-416E-B520-375A160CF870}" presName="txShp" presStyleLbl="node1" presStyleIdx="0" presStyleCnt="3" custLinFactNeighborX="8381" custLinFactNeighborY="6161">
        <dgm:presLayoutVars>
          <dgm:bulletEnabled val="1"/>
        </dgm:presLayoutVars>
      </dgm:prSet>
      <dgm:spPr/>
      <dgm:t>
        <a:bodyPr/>
        <a:lstStyle/>
        <a:p>
          <a:endParaRPr lang="en-US"/>
        </a:p>
      </dgm:t>
    </dgm:pt>
    <dgm:pt modelId="{F9333C05-41A8-4E5B-AE19-CE7CA07E3F92}" type="pres">
      <dgm:prSet presAssocID="{3F0D03C0-9E54-453D-BA78-3F31E2988E29}" presName="spacing" presStyleCnt="0"/>
      <dgm:spPr/>
    </dgm:pt>
    <dgm:pt modelId="{8FE18FA7-A08E-4180-B99F-A59DEEEA733D}" type="pres">
      <dgm:prSet presAssocID="{13EF0E82-C6B2-4A16-9859-7CF5B5DBCF28}" presName="composite" presStyleCnt="0"/>
      <dgm:spPr/>
    </dgm:pt>
    <dgm:pt modelId="{13DF61EA-19F8-47F4-89BD-C17DDCA42092}" type="pres">
      <dgm:prSet presAssocID="{13EF0E82-C6B2-4A16-9859-7CF5B5DBCF28}" presName="imgShp" presStyleLbl="fgImgPlace1" presStyleIdx="1" presStyleCnt="3"/>
      <dgm:spPr>
        <a:blipFill rotWithShape="0">
          <a:blip xmlns:r="http://schemas.openxmlformats.org/officeDocument/2006/relationships" r:embed="rId3"/>
          <a:stretch>
            <a:fillRect/>
          </a:stretch>
        </a:blipFill>
      </dgm:spPr>
    </dgm:pt>
    <dgm:pt modelId="{7B32BBCF-AADF-4350-9D06-5C420B85B144}" type="pres">
      <dgm:prSet presAssocID="{13EF0E82-C6B2-4A16-9859-7CF5B5DBCF28}" presName="txShp" presStyleLbl="node1" presStyleIdx="1" presStyleCnt="3">
        <dgm:presLayoutVars>
          <dgm:bulletEnabled val="1"/>
        </dgm:presLayoutVars>
      </dgm:prSet>
      <dgm:spPr/>
      <dgm:t>
        <a:bodyPr/>
        <a:lstStyle/>
        <a:p>
          <a:endParaRPr lang="en-US"/>
        </a:p>
      </dgm:t>
    </dgm:pt>
    <dgm:pt modelId="{A374E76C-A322-464A-A20F-F6256A80CFD6}" type="pres">
      <dgm:prSet presAssocID="{8C0CC1DC-BD05-44ED-A416-AC9F9D284F34}" presName="spacing" presStyleCnt="0"/>
      <dgm:spPr/>
    </dgm:pt>
    <dgm:pt modelId="{182CCEFC-6651-41BB-8BB6-A22EE312A610}" type="pres">
      <dgm:prSet presAssocID="{4DC54B56-51D3-4B1A-8860-C322E4157BDB}" presName="composite" presStyleCnt="0"/>
      <dgm:spPr/>
    </dgm:pt>
    <dgm:pt modelId="{3F7D63F4-A4A8-494F-8205-DCFBFCE75E6E}" type="pres">
      <dgm:prSet presAssocID="{4DC54B56-51D3-4B1A-8860-C322E4157BDB}" presName="imgShp" presStyleLbl="fgImgPlace1" presStyleIdx="2" presStyleCnt="3"/>
      <dgm:spPr>
        <a:blipFill rotWithShape="0">
          <a:blip xmlns:r="http://schemas.openxmlformats.org/officeDocument/2006/relationships" r:embed="rId4"/>
          <a:stretch>
            <a:fillRect/>
          </a:stretch>
        </a:blipFill>
      </dgm:spPr>
    </dgm:pt>
    <dgm:pt modelId="{009FFAFA-DF41-4944-B2F9-F199CC8B8EC3}" type="pres">
      <dgm:prSet presAssocID="{4DC54B56-51D3-4B1A-8860-C322E4157BDB}" presName="txShp" presStyleLbl="node1" presStyleIdx="2" presStyleCnt="3">
        <dgm:presLayoutVars>
          <dgm:bulletEnabled val="1"/>
        </dgm:presLayoutVars>
      </dgm:prSet>
      <dgm:spPr/>
      <dgm:t>
        <a:bodyPr/>
        <a:lstStyle/>
        <a:p>
          <a:endParaRPr lang="en-US"/>
        </a:p>
      </dgm:t>
    </dgm:pt>
  </dgm:ptLst>
  <dgm:cxnLst>
    <dgm:cxn modelId="{E05F71A4-52B4-489D-BD25-AC60E9AB272B}" type="presOf" srcId="{13EF0E82-C6B2-4A16-9859-7CF5B5DBCF28}" destId="{7B32BBCF-AADF-4350-9D06-5C420B85B144}" srcOrd="0" destOrd="0" presId="urn:microsoft.com/office/officeart/2005/8/layout/vList3"/>
    <dgm:cxn modelId="{FAB45560-D5A9-4109-B877-32E776E53C74}" srcId="{C58CDDFA-7AA6-46F1-9586-6E3A30B365E8}" destId="{4DC54B56-51D3-4B1A-8860-C322E4157BDB}" srcOrd="2" destOrd="0" parTransId="{F125A302-A767-42AF-9967-E38F454E25DA}" sibTransId="{D55B990F-8E08-46D7-9749-D448F16B87AC}"/>
    <dgm:cxn modelId="{C70FB6B8-7078-40C4-9BF7-E59FA82B5F93}" type="presOf" srcId="{C58CDDFA-7AA6-46F1-9586-6E3A30B365E8}" destId="{85DB9DD6-E2AB-4CEE-8493-802790F0358E}" srcOrd="0" destOrd="0" presId="urn:microsoft.com/office/officeart/2005/8/layout/vList3"/>
    <dgm:cxn modelId="{00F90982-68FF-452A-B0C2-EA212450DF06}" srcId="{C58CDDFA-7AA6-46F1-9586-6E3A30B365E8}" destId="{AEA7675B-7841-416E-B520-375A160CF870}" srcOrd="0" destOrd="0" parTransId="{88D229F9-4D21-43C6-BE6F-6D77D01ABBBF}" sibTransId="{3F0D03C0-9E54-453D-BA78-3F31E2988E29}"/>
    <dgm:cxn modelId="{4351B468-004D-4F88-9C42-28D8CFFB7072}" srcId="{C58CDDFA-7AA6-46F1-9586-6E3A30B365E8}" destId="{13EF0E82-C6B2-4A16-9859-7CF5B5DBCF28}" srcOrd="1" destOrd="0" parTransId="{8C6EB4DC-C32A-4469-8464-2770CD5A0324}" sibTransId="{8C0CC1DC-BD05-44ED-A416-AC9F9D284F34}"/>
    <dgm:cxn modelId="{B4CFD39A-D005-4DB3-A5B8-6E348DABCB0A}" type="presOf" srcId="{4DC54B56-51D3-4B1A-8860-C322E4157BDB}" destId="{009FFAFA-DF41-4944-B2F9-F199CC8B8EC3}" srcOrd="0" destOrd="0" presId="urn:microsoft.com/office/officeart/2005/8/layout/vList3"/>
    <dgm:cxn modelId="{97007CA3-F24A-4D9E-A123-81A50F8F5C3F}" type="presOf" srcId="{AEA7675B-7841-416E-B520-375A160CF870}" destId="{C32E1507-DB17-49B1-BE0C-D3A55C1519AC}" srcOrd="0" destOrd="0" presId="urn:microsoft.com/office/officeart/2005/8/layout/vList3"/>
    <dgm:cxn modelId="{054F0FBD-0457-408D-87A4-85B91BE82055}" type="presParOf" srcId="{85DB9DD6-E2AB-4CEE-8493-802790F0358E}" destId="{CADAD9DD-C283-4402-82D2-4856B414ECCB}" srcOrd="0" destOrd="0" presId="urn:microsoft.com/office/officeart/2005/8/layout/vList3"/>
    <dgm:cxn modelId="{C85162B2-DCB0-44AE-9FF5-80D282BB3221}" type="presParOf" srcId="{CADAD9DD-C283-4402-82D2-4856B414ECCB}" destId="{0A0F42B6-4ABE-4BDC-B5FC-F7C1FF647A81}" srcOrd="0" destOrd="0" presId="urn:microsoft.com/office/officeart/2005/8/layout/vList3"/>
    <dgm:cxn modelId="{2C942EB0-C977-4A28-A97C-DA57F19DDEB8}" type="presParOf" srcId="{CADAD9DD-C283-4402-82D2-4856B414ECCB}" destId="{C32E1507-DB17-49B1-BE0C-D3A55C1519AC}" srcOrd="1" destOrd="0" presId="urn:microsoft.com/office/officeart/2005/8/layout/vList3"/>
    <dgm:cxn modelId="{780E8DA9-AC24-4027-BE28-ACEDDAE324DD}" type="presParOf" srcId="{85DB9DD6-E2AB-4CEE-8493-802790F0358E}" destId="{F9333C05-41A8-4E5B-AE19-CE7CA07E3F92}" srcOrd="1" destOrd="0" presId="urn:microsoft.com/office/officeart/2005/8/layout/vList3"/>
    <dgm:cxn modelId="{752CA9D0-8C5C-42CD-8F35-BB1D919387F6}" type="presParOf" srcId="{85DB9DD6-E2AB-4CEE-8493-802790F0358E}" destId="{8FE18FA7-A08E-4180-B99F-A59DEEEA733D}" srcOrd="2" destOrd="0" presId="urn:microsoft.com/office/officeart/2005/8/layout/vList3"/>
    <dgm:cxn modelId="{D392E1A6-08B8-45B0-8F02-D0E35655861D}" type="presParOf" srcId="{8FE18FA7-A08E-4180-B99F-A59DEEEA733D}" destId="{13DF61EA-19F8-47F4-89BD-C17DDCA42092}" srcOrd="0" destOrd="0" presId="urn:microsoft.com/office/officeart/2005/8/layout/vList3"/>
    <dgm:cxn modelId="{70ADB88C-E3DE-4648-828A-050EFA1D956D}" type="presParOf" srcId="{8FE18FA7-A08E-4180-B99F-A59DEEEA733D}" destId="{7B32BBCF-AADF-4350-9D06-5C420B85B144}" srcOrd="1" destOrd="0" presId="urn:microsoft.com/office/officeart/2005/8/layout/vList3"/>
    <dgm:cxn modelId="{03BEA95C-E59A-4ACC-B25F-E6D42B081987}" type="presParOf" srcId="{85DB9DD6-E2AB-4CEE-8493-802790F0358E}" destId="{A374E76C-A322-464A-A20F-F6256A80CFD6}" srcOrd="3" destOrd="0" presId="urn:microsoft.com/office/officeart/2005/8/layout/vList3"/>
    <dgm:cxn modelId="{643F46CE-DF51-4C11-92F1-0460DE125491}" type="presParOf" srcId="{85DB9DD6-E2AB-4CEE-8493-802790F0358E}" destId="{182CCEFC-6651-41BB-8BB6-A22EE312A610}" srcOrd="4" destOrd="0" presId="urn:microsoft.com/office/officeart/2005/8/layout/vList3"/>
    <dgm:cxn modelId="{BB2F8566-A375-42D5-85C6-6C1221C5BF66}" type="presParOf" srcId="{182CCEFC-6651-41BB-8BB6-A22EE312A610}" destId="{3F7D63F4-A4A8-494F-8205-DCFBFCE75E6E}" srcOrd="0" destOrd="0" presId="urn:microsoft.com/office/officeart/2005/8/layout/vList3"/>
    <dgm:cxn modelId="{8FAFC4B1-AA65-4687-B1CD-0EB24D4D2F6C}" type="presParOf" srcId="{182CCEFC-6651-41BB-8BB6-A22EE312A610}" destId="{009FFAFA-DF41-4944-B2F9-F199CC8B8EC3}" srcOrd="1" destOrd="0" presId="urn:microsoft.com/office/officeart/2005/8/layout/vList3"/>
  </dgm:cxnLst>
  <dgm:bg>
    <a:effectLst>
      <a:innerShdw blurRad="63500" dist="50800" dir="16200000">
        <a:prstClr val="black">
          <a:alpha val="50000"/>
        </a:prstClr>
      </a:innerShdw>
    </a:effectLst>
  </dgm:bg>
  <dgm:whole/>
</dgm:dataModel>
</file>

<file path=ppt/diagrams/layout1.xml><?xml version="1.0" encoding="utf-8"?>
<dgm:layoutDef xmlns:dgm="http://schemas.openxmlformats.org/drawingml/2006/diagram" xmlns:a="http://schemas.openxmlformats.org/drawingml/2006/main" uniqueId="urn:microsoft.com/office/officeart/2005/8/layout/vList3">
  <dgm:title val=""/>
  <dgm:desc val=""/>
  <dgm:catLst>
    <dgm:cat type="list" pri="14000"/>
    <dgm:cat type="convert" pri="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dir/>
      <dgm:resizeHandles val="exact"/>
    </dgm:varLst>
    <dgm:alg type="lin">
      <dgm:param type="linDir" val="fromT"/>
      <dgm:param type="vertAlign" val="mid"/>
      <dgm:param type="horzAlign" val="ctr"/>
    </dgm:alg>
    <dgm:shape xmlns:r="http://schemas.openxmlformats.org/officeDocument/2006/relationships" r:blip="">
      <dgm:adjLst/>
    </dgm:shape>
    <dgm:presOf/>
    <dgm:constrLst>
      <dgm:constr type="w" for="ch" forName="composite" refType="w"/>
      <dgm:constr type="h" for="ch" forName="composite" refType="h"/>
      <dgm:constr type="h" for="ch" forName="spacing" refType="h" refFor="ch" refForName="composite" fact="0.25"/>
      <dgm:constr type="h" for="ch" forName="spacing" refType="w" op="lte" fact="0.1"/>
      <dgm:constr type="primFontSz" for="des" ptType="node"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w" for="ch" forName="imgShp" refType="w" fact="0.335"/>
              <dgm:constr type="h" for="ch" forName="imgShp" refType="w" refFor="ch" refForName="imgShp" op="equ"/>
              <dgm:constr type="h" for="ch" forName="imgShp" refType="h" op="lte"/>
              <dgm:constr type="ctrY" for="ch" forName="imgShp" refType="h" fact="0.5"/>
              <dgm:constr type="l" for="ch" forName="imgShp"/>
              <dgm:constr type="w" for="ch" forName="txShp" refType="w" op="equ" fact="0.665"/>
              <dgm:constr type="h" for="ch" forName="txShp" refType="h" refFor="ch" refForName="imgShp" op="equ"/>
              <dgm:constr type="ctrY" for="ch" forName="txShp" refType="h" fact="0.5"/>
              <dgm:constr type="l" for="ch" forName="txShp" refType="w" refFor="ch" refForName="imgShp" fact="0.5"/>
              <dgm:constr type="lMarg" for="ch" forName="txShp" refType="w" refFor="ch" refForName="imgShp" fact="1.25"/>
            </dgm:constrLst>
          </dgm:if>
          <dgm:else name="Name3">
            <dgm:constrLst>
              <dgm:constr type="w" for="ch" forName="imgShp" refType="w" fact="0.335"/>
              <dgm:constr type="h" for="ch" forName="imgShp" refType="w" refFor="ch" refForName="imgShp" op="equ"/>
              <dgm:constr type="h" for="ch" forName="imgShp" refType="h" op="lte"/>
              <dgm:constr type="ctrY" for="ch" forName="imgShp" refType="h" fact="0.5"/>
              <dgm:constr type="r" for="ch" forName="imgShp" refType="w"/>
              <dgm:constr type="w" for="ch" forName="txShp" refType="w" op="equ" fact="0.665"/>
              <dgm:constr type="h" for="ch" forName="txShp" refType="h" refFor="ch" refForName="imgShp" op="equ"/>
              <dgm:constr type="ctrY" for="ch" forName="txShp" refType="h" fact="0.5"/>
              <dgm:constr type="r" for="ch" forName="txShp" refType="ctrX" refFor="ch" refForName="imgShp"/>
              <dgm:constr type="rMarg" for="ch" forName="txShp" refType="w" refFor="ch" refForName="imgShp" fact="1.25"/>
            </dgm:constrLst>
          </dgm:else>
        </dgm:choose>
        <dgm:ruleLst/>
        <dgm:layoutNode name="imgShp" styleLbl="fgImgPlace1">
          <dgm:alg type="sp"/>
          <dgm:shape xmlns:r="http://schemas.openxmlformats.org/officeDocument/2006/relationships" type="ellipse" r:blip="" blipPhldr="1">
            <dgm:adjLst/>
          </dgm:shape>
          <dgm:presOf/>
          <dgm:constrLst/>
          <dgm:ruleLst/>
        </dgm:layoutNode>
        <dgm:layoutNode name="txShp">
          <dgm:varLst>
            <dgm:bulletEnabled val="1"/>
          </dgm:varLst>
          <dgm:alg type="tx"/>
          <dgm:choose name="Name4">
            <dgm:if name="Name5" func="var" arg="dir" op="equ" val="norm">
              <dgm:shape xmlns:r="http://schemas.openxmlformats.org/officeDocument/2006/relationships" rot="180" type="homePlate" r:blip="" zOrderOff="-1">
                <dgm:adjLst/>
              </dgm:shape>
            </dgm:if>
            <dgm:else name="Name6">
              <dgm:shape xmlns:r="http://schemas.openxmlformats.org/officeDocument/2006/relationships" type="homePlate" r:blip="" zOrderOff="-1">
                <dgm:adjLst/>
              </dgm:shape>
            </dgm:else>
          </dgm:choose>
          <dgm:presOf axis="desOrSelf" ptType="node"/>
          <dgm:constrLst>
            <dgm:constr type="tMarg" refType="primFontSz" fact="0.3"/>
            <dgm:constr type="bMarg" refType="primFontSz" fact="0.3"/>
          </dgm:constrLst>
          <dgm:ruleLst>
            <dgm:rule type="primFontSz" val="5" fact="NaN" max="NaN"/>
          </dgm:ruleLst>
        </dgm:layoutNode>
      </dgm:layoutNode>
      <dgm:forEach name="Name7" axis="followSib" ptType="sibTrans" cnt="1">
        <dgm:layoutNode name="spacing">
          <dgm:alg type="sp"/>
          <dgm:shape xmlns:r="http://schemas.openxmlformats.org/officeDocument/2006/relationships" r:blip="">
            <dgm:adjLst/>
          </dgm:shape>
          <dgm:presOf axis="sel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3288359-B741-43D9-A61B-407147EF9703}" type="datetimeFigureOut">
              <a:rPr lang="en-US" smtClean="0"/>
              <a:pPr/>
              <a:t>6/22/2021</a:t>
            </a:fld>
            <a:endParaRPr 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8FC0015-5AF8-4C97-8120-D788C16E09C4}"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3FD1F86A-15FB-4E2B-96B3-1A9E6582DAA3}" type="datetime1">
              <a:rPr lang="en-US" smtClean="0"/>
              <a:t>6/22/2021</a:t>
            </a:fld>
            <a:endParaRPr lang="en-US"/>
          </a:p>
        </p:txBody>
      </p:sp>
      <p:sp>
        <p:nvSpPr>
          <p:cNvPr id="5" name="Footer Placeholder 4"/>
          <p:cNvSpPr>
            <a:spLocks noGrp="1"/>
          </p:cNvSpPr>
          <p:nvPr>
            <p:ph type="ftr" sz="quarter" idx="11"/>
          </p:nvPr>
        </p:nvSpPr>
        <p:spPr/>
        <p:txBody>
          <a:bodyPr/>
          <a:lstStyle/>
          <a:p>
            <a:r>
              <a:rPr lang="en-US" smtClean="0"/>
              <a:t>Powered by- jpwebdevelopers</a:t>
            </a:r>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pPr/>
              <a:t>‹#›</a:t>
            </a:fld>
            <a:endParaRPr lang="en-US"/>
          </a:p>
        </p:txBody>
      </p:sp>
    </p:spTree>
    <p:extLst>
      <p:ext uri="{BB962C8B-B14F-4D97-AF65-F5344CB8AC3E}">
        <p14:creationId xmlns="" xmlns:p14="http://schemas.microsoft.com/office/powerpoint/2010/main" val="310768166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0F8ED32E-A5BE-486B-99EA-4DDC9491FC3D}" type="datetime1">
              <a:rPr lang="en-US" smtClean="0"/>
              <a:t>6/22/2021</a:t>
            </a:fld>
            <a:endParaRPr lang="en-US"/>
          </a:p>
        </p:txBody>
      </p:sp>
      <p:sp>
        <p:nvSpPr>
          <p:cNvPr id="5" name="Footer Placeholder 4"/>
          <p:cNvSpPr>
            <a:spLocks noGrp="1"/>
          </p:cNvSpPr>
          <p:nvPr>
            <p:ph type="ftr" sz="quarter" idx="11"/>
          </p:nvPr>
        </p:nvSpPr>
        <p:spPr/>
        <p:txBody>
          <a:bodyPr/>
          <a:lstStyle/>
          <a:p>
            <a:r>
              <a:rPr lang="en-US" smtClean="0"/>
              <a:t>Powered by- jpwebdevelopers</a:t>
            </a:r>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pPr/>
              <a:t>‹#›</a:t>
            </a:fld>
            <a:endParaRPr lang="en-US"/>
          </a:p>
        </p:txBody>
      </p:sp>
    </p:spTree>
    <p:extLst>
      <p:ext uri="{BB962C8B-B14F-4D97-AF65-F5344CB8AC3E}">
        <p14:creationId xmlns="" xmlns:p14="http://schemas.microsoft.com/office/powerpoint/2010/main" val="364738418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66B8E792-95D5-42A5-8F44-94B1C7FB828D}" type="datetime1">
              <a:rPr lang="en-US" smtClean="0"/>
              <a:t>6/22/2021</a:t>
            </a:fld>
            <a:endParaRPr lang="en-US"/>
          </a:p>
        </p:txBody>
      </p:sp>
      <p:sp>
        <p:nvSpPr>
          <p:cNvPr id="5" name="Footer Placeholder 4"/>
          <p:cNvSpPr>
            <a:spLocks noGrp="1"/>
          </p:cNvSpPr>
          <p:nvPr>
            <p:ph type="ftr" sz="quarter" idx="11"/>
          </p:nvPr>
        </p:nvSpPr>
        <p:spPr/>
        <p:txBody>
          <a:bodyPr/>
          <a:lstStyle/>
          <a:p>
            <a:r>
              <a:rPr lang="en-US" smtClean="0"/>
              <a:t>Powered by- jpwebdevelopers</a:t>
            </a:r>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pPr/>
              <a:t>‹#›</a:t>
            </a:fld>
            <a:endParaRPr lang="en-US"/>
          </a:p>
        </p:txBody>
      </p:sp>
    </p:spTree>
    <p:extLst>
      <p:ext uri="{BB962C8B-B14F-4D97-AF65-F5344CB8AC3E}">
        <p14:creationId xmlns="" xmlns:p14="http://schemas.microsoft.com/office/powerpoint/2010/main" val="27928307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E001F170-AA4E-4EC2-8CF6-38A5C5744CF5}" type="datetime1">
              <a:rPr lang="en-US" smtClean="0"/>
              <a:t>6/22/2021</a:t>
            </a:fld>
            <a:endParaRPr lang="en-US"/>
          </a:p>
        </p:txBody>
      </p:sp>
      <p:sp>
        <p:nvSpPr>
          <p:cNvPr id="5" name="Footer Placeholder 4"/>
          <p:cNvSpPr>
            <a:spLocks noGrp="1"/>
          </p:cNvSpPr>
          <p:nvPr>
            <p:ph type="ftr" sz="quarter" idx="11"/>
          </p:nvPr>
        </p:nvSpPr>
        <p:spPr/>
        <p:txBody>
          <a:bodyPr/>
          <a:lstStyle/>
          <a:p>
            <a:r>
              <a:rPr lang="en-US" smtClean="0"/>
              <a:t>Powered by- jpwebdevelopers</a:t>
            </a:r>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pPr/>
              <a:t>‹#›</a:t>
            </a:fld>
            <a:endParaRPr lang="en-US"/>
          </a:p>
        </p:txBody>
      </p:sp>
    </p:spTree>
    <p:extLst>
      <p:ext uri="{BB962C8B-B14F-4D97-AF65-F5344CB8AC3E}">
        <p14:creationId xmlns="" xmlns:p14="http://schemas.microsoft.com/office/powerpoint/2010/main" val="5091846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C4DA7FC-2C59-4BF1-8C34-2053AD6E56C2}" type="datetime1">
              <a:rPr lang="en-US" smtClean="0"/>
              <a:t>6/22/2021</a:t>
            </a:fld>
            <a:endParaRPr lang="en-US"/>
          </a:p>
        </p:txBody>
      </p:sp>
      <p:sp>
        <p:nvSpPr>
          <p:cNvPr id="5" name="Footer Placeholder 4"/>
          <p:cNvSpPr>
            <a:spLocks noGrp="1"/>
          </p:cNvSpPr>
          <p:nvPr>
            <p:ph type="ftr" sz="quarter" idx="11"/>
          </p:nvPr>
        </p:nvSpPr>
        <p:spPr/>
        <p:txBody>
          <a:bodyPr/>
          <a:lstStyle/>
          <a:p>
            <a:r>
              <a:rPr lang="en-US" smtClean="0"/>
              <a:t>Powered by- jpwebdevelopers</a:t>
            </a:r>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pPr/>
              <a:t>‹#›</a:t>
            </a:fld>
            <a:endParaRPr lang="en-US"/>
          </a:p>
        </p:txBody>
      </p:sp>
    </p:spTree>
    <p:extLst>
      <p:ext uri="{BB962C8B-B14F-4D97-AF65-F5344CB8AC3E}">
        <p14:creationId xmlns="" xmlns:p14="http://schemas.microsoft.com/office/powerpoint/2010/main" val="89215626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A19E2076-69FA-456D-8611-31BD78CFFCF1}" type="datetime1">
              <a:rPr lang="en-US" smtClean="0"/>
              <a:t>6/22/2021</a:t>
            </a:fld>
            <a:endParaRPr lang="en-US"/>
          </a:p>
        </p:txBody>
      </p:sp>
      <p:sp>
        <p:nvSpPr>
          <p:cNvPr id="6" name="Footer Placeholder 5"/>
          <p:cNvSpPr>
            <a:spLocks noGrp="1"/>
          </p:cNvSpPr>
          <p:nvPr>
            <p:ph type="ftr" sz="quarter" idx="11"/>
          </p:nvPr>
        </p:nvSpPr>
        <p:spPr/>
        <p:txBody>
          <a:bodyPr/>
          <a:lstStyle/>
          <a:p>
            <a:r>
              <a:rPr lang="en-US" smtClean="0"/>
              <a:t>Powered by- jpwebdevelopers</a:t>
            </a:r>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pPr/>
              <a:t>‹#›</a:t>
            </a:fld>
            <a:endParaRPr lang="en-US"/>
          </a:p>
        </p:txBody>
      </p:sp>
    </p:spTree>
    <p:extLst>
      <p:ext uri="{BB962C8B-B14F-4D97-AF65-F5344CB8AC3E}">
        <p14:creationId xmlns="" xmlns:p14="http://schemas.microsoft.com/office/powerpoint/2010/main" val="8482492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21AB18B4-5B32-4F73-A3E5-239DB20FB19B}" type="datetime1">
              <a:rPr lang="en-US" smtClean="0"/>
              <a:t>6/22/2021</a:t>
            </a:fld>
            <a:endParaRPr lang="en-US"/>
          </a:p>
        </p:txBody>
      </p:sp>
      <p:sp>
        <p:nvSpPr>
          <p:cNvPr id="8" name="Footer Placeholder 7"/>
          <p:cNvSpPr>
            <a:spLocks noGrp="1"/>
          </p:cNvSpPr>
          <p:nvPr>
            <p:ph type="ftr" sz="quarter" idx="11"/>
          </p:nvPr>
        </p:nvSpPr>
        <p:spPr/>
        <p:txBody>
          <a:bodyPr/>
          <a:lstStyle/>
          <a:p>
            <a:r>
              <a:rPr lang="en-US" smtClean="0"/>
              <a:t>Powered by- jpwebdevelopers</a:t>
            </a:r>
            <a:endParaRPr lang="en-US"/>
          </a:p>
        </p:txBody>
      </p:sp>
      <p:sp>
        <p:nvSpPr>
          <p:cNvPr id="9" name="Slide Number Placeholder 8"/>
          <p:cNvSpPr>
            <a:spLocks noGrp="1"/>
          </p:cNvSpPr>
          <p:nvPr>
            <p:ph type="sldNum" sz="quarter" idx="12"/>
          </p:nvPr>
        </p:nvSpPr>
        <p:spPr/>
        <p:txBody>
          <a:bodyPr/>
          <a:lstStyle/>
          <a:p>
            <a:fld id="{330EA680-D336-4FF7-8B7A-9848BB0A1C32}" type="slidenum">
              <a:rPr lang="en-US" smtClean="0"/>
              <a:pPr/>
              <a:t>‹#›</a:t>
            </a:fld>
            <a:endParaRPr lang="en-US"/>
          </a:p>
        </p:txBody>
      </p:sp>
    </p:spTree>
    <p:extLst>
      <p:ext uri="{BB962C8B-B14F-4D97-AF65-F5344CB8AC3E}">
        <p14:creationId xmlns="" xmlns:p14="http://schemas.microsoft.com/office/powerpoint/2010/main" val="72305748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7A5322C4-1FF8-4E34-B4EA-EB5FD7CE8F73}" type="datetime1">
              <a:rPr lang="en-US" smtClean="0"/>
              <a:t>6/22/2021</a:t>
            </a:fld>
            <a:endParaRPr lang="en-US"/>
          </a:p>
        </p:txBody>
      </p:sp>
      <p:sp>
        <p:nvSpPr>
          <p:cNvPr id="4" name="Footer Placeholder 3"/>
          <p:cNvSpPr>
            <a:spLocks noGrp="1"/>
          </p:cNvSpPr>
          <p:nvPr>
            <p:ph type="ftr" sz="quarter" idx="11"/>
          </p:nvPr>
        </p:nvSpPr>
        <p:spPr/>
        <p:txBody>
          <a:bodyPr/>
          <a:lstStyle/>
          <a:p>
            <a:r>
              <a:rPr lang="en-US" smtClean="0"/>
              <a:t>Powered by- jpwebdevelopers</a:t>
            </a:r>
            <a:endParaRPr lang="en-US"/>
          </a:p>
        </p:txBody>
      </p:sp>
      <p:sp>
        <p:nvSpPr>
          <p:cNvPr id="5" name="Slide Number Placeholder 4"/>
          <p:cNvSpPr>
            <a:spLocks noGrp="1"/>
          </p:cNvSpPr>
          <p:nvPr>
            <p:ph type="sldNum" sz="quarter" idx="12"/>
          </p:nvPr>
        </p:nvSpPr>
        <p:spPr/>
        <p:txBody>
          <a:bodyPr/>
          <a:lstStyle/>
          <a:p>
            <a:fld id="{330EA680-D336-4FF7-8B7A-9848BB0A1C32}" type="slidenum">
              <a:rPr lang="en-US" smtClean="0"/>
              <a:pPr/>
              <a:t>‹#›</a:t>
            </a:fld>
            <a:endParaRPr lang="en-US"/>
          </a:p>
        </p:txBody>
      </p:sp>
    </p:spTree>
    <p:extLst>
      <p:ext uri="{BB962C8B-B14F-4D97-AF65-F5344CB8AC3E}">
        <p14:creationId xmlns="" xmlns:p14="http://schemas.microsoft.com/office/powerpoint/2010/main" val="95894659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2A94F3D-6BAC-4E63-99AB-A82CFA6448BA}" type="datetime1">
              <a:rPr lang="en-US" smtClean="0"/>
              <a:t>6/22/2021</a:t>
            </a:fld>
            <a:endParaRPr lang="en-US"/>
          </a:p>
        </p:txBody>
      </p:sp>
      <p:sp>
        <p:nvSpPr>
          <p:cNvPr id="3" name="Footer Placeholder 2"/>
          <p:cNvSpPr>
            <a:spLocks noGrp="1"/>
          </p:cNvSpPr>
          <p:nvPr>
            <p:ph type="ftr" sz="quarter" idx="11"/>
          </p:nvPr>
        </p:nvSpPr>
        <p:spPr/>
        <p:txBody>
          <a:bodyPr/>
          <a:lstStyle/>
          <a:p>
            <a:r>
              <a:rPr lang="en-US" smtClean="0"/>
              <a:t>Powered by- jpwebdevelopers</a:t>
            </a:r>
            <a:endParaRPr lang="en-US"/>
          </a:p>
        </p:txBody>
      </p:sp>
      <p:sp>
        <p:nvSpPr>
          <p:cNvPr id="4" name="Slide Number Placeholder 3"/>
          <p:cNvSpPr>
            <a:spLocks noGrp="1"/>
          </p:cNvSpPr>
          <p:nvPr>
            <p:ph type="sldNum" sz="quarter" idx="12"/>
          </p:nvPr>
        </p:nvSpPr>
        <p:spPr/>
        <p:txBody>
          <a:bodyPr/>
          <a:lstStyle/>
          <a:p>
            <a:fld id="{330EA680-D336-4FF7-8B7A-9848BB0A1C32}" type="slidenum">
              <a:rPr lang="en-US" smtClean="0"/>
              <a:pPr/>
              <a:t>‹#›</a:t>
            </a:fld>
            <a:endParaRPr lang="en-US"/>
          </a:p>
        </p:txBody>
      </p:sp>
    </p:spTree>
    <p:extLst>
      <p:ext uri="{BB962C8B-B14F-4D97-AF65-F5344CB8AC3E}">
        <p14:creationId xmlns="" xmlns:p14="http://schemas.microsoft.com/office/powerpoint/2010/main" val="38451046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699B07D-3294-44D8-B5B3-FBE2C08BC6E3}" type="datetime1">
              <a:rPr lang="en-US" smtClean="0"/>
              <a:t>6/22/2021</a:t>
            </a:fld>
            <a:endParaRPr lang="en-US"/>
          </a:p>
        </p:txBody>
      </p:sp>
      <p:sp>
        <p:nvSpPr>
          <p:cNvPr id="6" name="Footer Placeholder 5"/>
          <p:cNvSpPr>
            <a:spLocks noGrp="1"/>
          </p:cNvSpPr>
          <p:nvPr>
            <p:ph type="ftr" sz="quarter" idx="11"/>
          </p:nvPr>
        </p:nvSpPr>
        <p:spPr/>
        <p:txBody>
          <a:bodyPr/>
          <a:lstStyle/>
          <a:p>
            <a:r>
              <a:rPr lang="en-US" smtClean="0"/>
              <a:t>Powered by- jpwebdevelopers</a:t>
            </a:r>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pPr/>
              <a:t>‹#›</a:t>
            </a:fld>
            <a:endParaRPr lang="en-US"/>
          </a:p>
        </p:txBody>
      </p:sp>
    </p:spTree>
    <p:extLst>
      <p:ext uri="{BB962C8B-B14F-4D97-AF65-F5344CB8AC3E}">
        <p14:creationId xmlns="" xmlns:p14="http://schemas.microsoft.com/office/powerpoint/2010/main" val="27149872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081F3BB-39D3-47D1-ADF1-5887B7253B89}" type="datetime1">
              <a:rPr lang="en-US" smtClean="0"/>
              <a:t>6/22/2021</a:t>
            </a:fld>
            <a:endParaRPr lang="en-US"/>
          </a:p>
        </p:txBody>
      </p:sp>
      <p:sp>
        <p:nvSpPr>
          <p:cNvPr id="6" name="Footer Placeholder 5"/>
          <p:cNvSpPr>
            <a:spLocks noGrp="1"/>
          </p:cNvSpPr>
          <p:nvPr>
            <p:ph type="ftr" sz="quarter" idx="11"/>
          </p:nvPr>
        </p:nvSpPr>
        <p:spPr/>
        <p:txBody>
          <a:bodyPr/>
          <a:lstStyle/>
          <a:p>
            <a:r>
              <a:rPr lang="en-US" smtClean="0"/>
              <a:t>Powered by- jpwebdevelopers</a:t>
            </a:r>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pPr/>
              <a:t>‹#›</a:t>
            </a:fld>
            <a:endParaRPr lang="en-US"/>
          </a:p>
        </p:txBody>
      </p:sp>
    </p:spTree>
    <p:extLst>
      <p:ext uri="{BB962C8B-B14F-4D97-AF65-F5344CB8AC3E}">
        <p14:creationId xmlns="" xmlns:p14="http://schemas.microsoft.com/office/powerpoint/2010/main" val="36893693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FD2107D-4988-4EBD-BE6B-067738E5B28A}" type="datetime1">
              <a:rPr lang="en-US" smtClean="0"/>
              <a:t>6/22/2021</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smtClean="0"/>
              <a:t>Powered by- jpwebdevelopers</a:t>
            </a:r>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30EA680-D336-4FF7-8B7A-9848BB0A1C32}" type="slidenum">
              <a:rPr lang="en-US" smtClean="0"/>
              <a:pPr/>
              <a:t>‹#›</a:t>
            </a:fld>
            <a:endParaRPr lang="en-US"/>
          </a:p>
        </p:txBody>
      </p:sp>
    </p:spTree>
    <p:extLst>
      <p:ext uri="{BB962C8B-B14F-4D97-AF65-F5344CB8AC3E}">
        <p14:creationId xmlns="" xmlns:p14="http://schemas.microsoft.com/office/powerpoint/2010/main" val="1205886065"/>
      </p:ext>
    </p:extLst>
  </p:cSld>
  <p:clrMap bg1="dk1" tx1="lt1" bg2="dk2" tx2="lt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sldNum="0"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p:txBody>
          <a:bodyPr>
            <a:normAutofit/>
          </a:bodyPr>
          <a:lstStyle/>
          <a:p>
            <a:pPr algn="ctr">
              <a:buNone/>
            </a:pPr>
            <a:endParaRPr lang="en-IN" sz="44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Times New Roman" pitchFamily="18" charset="0"/>
              <a:cs typeface="Times New Roman" pitchFamily="18" charset="0"/>
            </a:endParaRPr>
          </a:p>
          <a:p>
            <a:pPr algn="ctr">
              <a:buNone/>
            </a:pPr>
            <a:r>
              <a:rPr lang="en-IN" sz="44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Times New Roman" pitchFamily="18" charset="0"/>
                <a:cs typeface="Times New Roman" pitchFamily="18" charset="0"/>
              </a:rPr>
              <a:t>PRESENTATION ON</a:t>
            </a:r>
          </a:p>
          <a:p>
            <a:pPr algn="ctr">
              <a:buNone/>
            </a:pPr>
            <a:r>
              <a:rPr lang="en-IN" sz="44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Times New Roman" pitchFamily="18" charset="0"/>
                <a:cs typeface="Times New Roman" pitchFamily="18" charset="0"/>
              </a:rPr>
              <a:t> WHITE BOX TESTING</a:t>
            </a:r>
            <a:endParaRPr lang="en-US" sz="4400" dirty="0"/>
          </a:p>
        </p:txBody>
      </p:sp>
      <p:sp>
        <p:nvSpPr>
          <p:cNvPr id="4" name="Footer Placeholder 3"/>
          <p:cNvSpPr>
            <a:spLocks noGrp="1"/>
          </p:cNvSpPr>
          <p:nvPr>
            <p:ph type="ftr" sz="quarter" idx="11"/>
          </p:nvPr>
        </p:nvSpPr>
        <p:spPr/>
        <p:txBody>
          <a:bodyPr/>
          <a:lstStyle/>
          <a:p>
            <a:r>
              <a:rPr lang="en-US" dirty="0" smtClean="0"/>
              <a:t>Powered by- </a:t>
            </a:r>
            <a:r>
              <a:rPr lang="en-US" dirty="0" err="1" smtClean="0"/>
              <a:t>jpwebdevelopers</a:t>
            </a:r>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chemeClr val="accent2"/>
                </a:solidFill>
                <a:latin typeface="Times New Roman" pitchFamily="18" charset="0"/>
                <a:cs typeface="Times New Roman" pitchFamily="18" charset="0"/>
              </a:rPr>
              <a:t>Branch coverage</a:t>
            </a:r>
            <a:endParaRPr lang="en-US" b="1" dirty="0">
              <a:solidFill>
                <a:schemeClr val="accent2"/>
              </a:solidFill>
              <a:latin typeface="Times New Roman" pitchFamily="18" charset="0"/>
              <a:cs typeface="Times New Roman" pitchFamily="18" charset="0"/>
            </a:endParaRPr>
          </a:p>
        </p:txBody>
      </p:sp>
      <p:sp>
        <p:nvSpPr>
          <p:cNvPr id="3" name="Content Placeholder 2"/>
          <p:cNvSpPr>
            <a:spLocks noGrp="1"/>
          </p:cNvSpPr>
          <p:nvPr>
            <p:ph sz="quarter" idx="1"/>
          </p:nvPr>
        </p:nvSpPr>
        <p:spPr/>
        <p:txBody>
          <a:bodyPr>
            <a:normAutofit fontScale="92500" lnSpcReduction="20000"/>
          </a:bodyPr>
          <a:lstStyle/>
          <a:p>
            <a:r>
              <a:rPr lang="en-US" dirty="0" smtClean="0"/>
              <a:t>Branch coverage can requires that each decision  in the program be evaluated to true and false values at least once during testing.</a:t>
            </a:r>
          </a:p>
          <a:p>
            <a:r>
              <a:rPr lang="en-US" dirty="0" smtClean="0">
                <a:solidFill>
                  <a:srgbClr val="FF0000"/>
                </a:solidFill>
              </a:rPr>
              <a:t>For exp:-</a:t>
            </a:r>
          </a:p>
          <a:p>
            <a:pPr>
              <a:buNone/>
            </a:pPr>
            <a:r>
              <a:rPr lang="en-US" dirty="0" smtClean="0">
                <a:solidFill>
                  <a:srgbClr val="FF0000"/>
                </a:solidFill>
              </a:rPr>
              <a:t>      </a:t>
            </a:r>
            <a:r>
              <a:rPr lang="en-US" dirty="0" smtClean="0"/>
              <a:t>int  check(x)</a:t>
            </a:r>
          </a:p>
          <a:p>
            <a:pPr>
              <a:buNone/>
            </a:pPr>
            <a:r>
              <a:rPr lang="en-US" dirty="0" smtClean="0"/>
              <a:t>      int x;</a:t>
            </a:r>
          </a:p>
          <a:p>
            <a:pPr>
              <a:buNone/>
            </a:pPr>
            <a:r>
              <a:rPr lang="en-US" dirty="0" smtClean="0"/>
              <a:t>     {</a:t>
            </a:r>
          </a:p>
          <a:p>
            <a:pPr>
              <a:buNone/>
            </a:pPr>
            <a:r>
              <a:rPr lang="en-US" dirty="0" smtClean="0"/>
              <a:t>           if ((x &gt;=)&amp;&amp;(x&lt;=200))</a:t>
            </a:r>
          </a:p>
          <a:p>
            <a:pPr>
              <a:buNone/>
            </a:pPr>
            <a:r>
              <a:rPr lang="en-US" dirty="0" smtClean="0"/>
              <a:t>             check =true;</a:t>
            </a:r>
          </a:p>
          <a:p>
            <a:pPr>
              <a:buNone/>
            </a:pPr>
            <a:r>
              <a:rPr lang="en-US" dirty="0" smtClean="0"/>
              <a:t>           else  check=False</a:t>
            </a:r>
          </a:p>
          <a:p>
            <a:pPr>
              <a:buNone/>
            </a:pPr>
            <a:r>
              <a:rPr lang="en-US" dirty="0" smtClean="0"/>
              <a:t>       }</a:t>
            </a:r>
          </a:p>
          <a:p>
            <a:pPr>
              <a:buNone/>
            </a:pPr>
            <a:r>
              <a:rPr lang="en-US" dirty="0" smtClean="0">
                <a:solidFill>
                  <a:srgbClr val="FF0000"/>
                </a:solidFill>
              </a:rPr>
              <a:t>      </a:t>
            </a:r>
            <a:endParaRPr lang="en-US" dirty="0">
              <a:solidFill>
                <a:srgbClr val="FF0000"/>
              </a:solidFill>
            </a:endParaRPr>
          </a:p>
        </p:txBody>
      </p:sp>
      <p:sp>
        <p:nvSpPr>
          <p:cNvPr id="4" name="Footer Placeholder 3"/>
          <p:cNvSpPr>
            <a:spLocks noGrp="1"/>
          </p:cNvSpPr>
          <p:nvPr>
            <p:ph type="ftr" sz="quarter" idx="11"/>
          </p:nvPr>
        </p:nvSpPr>
        <p:spPr/>
        <p:txBody>
          <a:bodyPr/>
          <a:lstStyle/>
          <a:p>
            <a:r>
              <a:rPr lang="en-US" smtClean="0"/>
              <a:t>Powered by- jpwebdevelopers</a:t>
            </a:r>
            <a:endParaRPr lang="en-US"/>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chemeClr val="accent2"/>
                </a:solidFill>
                <a:latin typeface="Times New Roman" pitchFamily="18" charset="0"/>
                <a:cs typeface="Times New Roman" pitchFamily="18" charset="0"/>
              </a:rPr>
              <a:t>Cont…</a:t>
            </a:r>
            <a:r>
              <a:rPr lang="en-US" dirty="0" smtClean="0">
                <a:latin typeface="Times New Roman" pitchFamily="18" charset="0"/>
                <a:cs typeface="Times New Roman" pitchFamily="18" charset="0"/>
              </a:rPr>
              <a:t>..</a:t>
            </a:r>
            <a:endParaRPr lang="en-US" dirty="0">
              <a:latin typeface="Times New Roman" pitchFamily="18" charset="0"/>
              <a:cs typeface="Times New Roman" pitchFamily="18" charset="0"/>
            </a:endParaRPr>
          </a:p>
        </p:txBody>
      </p:sp>
      <p:sp>
        <p:nvSpPr>
          <p:cNvPr id="3" name="Content Placeholder 2"/>
          <p:cNvSpPr>
            <a:spLocks noGrp="1"/>
          </p:cNvSpPr>
          <p:nvPr>
            <p:ph sz="quarter" idx="1"/>
          </p:nvPr>
        </p:nvSpPr>
        <p:spPr/>
        <p:txBody>
          <a:bodyPr/>
          <a:lstStyle/>
          <a:p>
            <a:r>
              <a:rPr lang="en-US" dirty="0" smtClean="0"/>
              <a:t>The modules is in correct ,as it  is checking for x&lt;=200 instead of 100(perhaps a typing error made by the programmer).suppose the module is tested with the following set of test cases:{x=5,x=-5}.The branch coverage  criterion will be satisfied of this modules by this set.</a:t>
            </a:r>
          </a:p>
        </p:txBody>
      </p:sp>
      <p:sp>
        <p:nvSpPr>
          <p:cNvPr id="4" name="Footer Placeholder 3"/>
          <p:cNvSpPr>
            <a:spLocks noGrp="1"/>
          </p:cNvSpPr>
          <p:nvPr>
            <p:ph type="ftr" sz="quarter" idx="11"/>
          </p:nvPr>
        </p:nvSpPr>
        <p:spPr/>
        <p:txBody>
          <a:bodyPr/>
          <a:lstStyle/>
          <a:p>
            <a:r>
              <a:rPr lang="en-US" smtClean="0"/>
              <a:t>Powered by- jpwebdevelopers</a:t>
            </a:r>
            <a:endParaRPr lang="en-US"/>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chemeClr val="accent2"/>
                </a:solidFill>
                <a:latin typeface="Times New Roman" pitchFamily="18" charset="0"/>
                <a:cs typeface="Times New Roman" pitchFamily="18" charset="0"/>
              </a:rPr>
              <a:t>Condition coverage</a:t>
            </a:r>
            <a:endParaRPr lang="en-US" b="1" dirty="0">
              <a:solidFill>
                <a:schemeClr val="accent2"/>
              </a:solidFill>
              <a:latin typeface="Times New Roman" pitchFamily="18" charset="0"/>
              <a:cs typeface="Times New Roman" pitchFamily="18" charset="0"/>
            </a:endParaRPr>
          </a:p>
        </p:txBody>
      </p:sp>
      <p:sp>
        <p:nvSpPr>
          <p:cNvPr id="3" name="Content Placeholder 2"/>
          <p:cNvSpPr>
            <a:spLocks noGrp="1"/>
          </p:cNvSpPr>
          <p:nvPr>
            <p:ph sz="quarter" idx="1"/>
          </p:nvPr>
        </p:nvSpPr>
        <p:spPr/>
        <p:txBody>
          <a:bodyPr/>
          <a:lstStyle/>
          <a:p>
            <a:r>
              <a:rPr lang="en-US" dirty="0" smtClean="0"/>
              <a:t>It basically deal with errors which remain  undected during branch testing because some errors are related to some combination of branches and their presence is only revealed by an execution of flow through a path that follow all if combinations of those  branches. so in condition coverage all possible paths in a control flow graph should be executed during testing.</a:t>
            </a:r>
          </a:p>
        </p:txBody>
      </p:sp>
      <p:sp>
        <p:nvSpPr>
          <p:cNvPr id="4" name="Footer Placeholder 3"/>
          <p:cNvSpPr>
            <a:spLocks noGrp="1"/>
          </p:cNvSpPr>
          <p:nvPr>
            <p:ph type="ftr" sz="quarter" idx="11"/>
          </p:nvPr>
        </p:nvSpPr>
        <p:spPr/>
        <p:txBody>
          <a:bodyPr/>
          <a:lstStyle/>
          <a:p>
            <a:r>
              <a:rPr lang="en-US" smtClean="0"/>
              <a:t>Powered by- jpwebdevelopers</a:t>
            </a:r>
            <a:endParaRPr lang="en-US"/>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ctr"/>
            <a:r>
              <a:rPr lang="en-US"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Times New Roman" pitchFamily="18" charset="0"/>
                <a:cs typeface="Times New Roman" pitchFamily="18" charset="0"/>
              </a:rPr>
              <a:t>DATA FLOW BASED TESTING</a:t>
            </a:r>
            <a:r>
              <a:rPr lang="en-IN"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
            </a:r>
            <a:br>
              <a:rPr lang="en-IN"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br>
            <a:endParaRPr lang="en-US" b="1" dirty="0">
              <a:latin typeface="Times New Roman" pitchFamily="18" charset="0"/>
              <a:cs typeface="Times New Roman" pitchFamily="18" charset="0"/>
            </a:endParaRPr>
          </a:p>
        </p:txBody>
      </p:sp>
      <p:sp>
        <p:nvSpPr>
          <p:cNvPr id="3" name="Content Placeholder 2"/>
          <p:cNvSpPr>
            <a:spLocks noGrp="1"/>
          </p:cNvSpPr>
          <p:nvPr>
            <p:ph sz="quarter" idx="1"/>
          </p:nvPr>
        </p:nvSpPr>
        <p:spPr/>
        <p:txBody>
          <a:bodyPr>
            <a:normAutofit/>
          </a:bodyPr>
          <a:lstStyle/>
          <a:p>
            <a:r>
              <a:rPr lang="en-US" sz="2800" dirty="0"/>
              <a:t>In the data flow based testing approches,beside the control </a:t>
            </a:r>
            <a:r>
              <a:rPr lang="en-US" sz="2800" dirty="0" smtClean="0"/>
              <a:t>flow, information </a:t>
            </a:r>
            <a:r>
              <a:rPr lang="en-US" sz="2800" dirty="0"/>
              <a:t>about where the variable are defined, and where the definition are used to specify the test </a:t>
            </a:r>
            <a:r>
              <a:rPr lang="en-US" sz="2800" dirty="0" smtClean="0"/>
              <a:t>case.</a:t>
            </a:r>
          </a:p>
          <a:p>
            <a:pPr>
              <a:buFont typeface="Arial" pitchFamily="34" charset="0"/>
              <a:buChar char="•"/>
            </a:pPr>
            <a:r>
              <a:rPr lang="en-US" sz="2800" dirty="0" smtClean="0"/>
              <a:t>Data  flow based criteria ,a definition-use graph(def/use graph, for short)for the program is first constructed from the control flow graph of the program.    </a:t>
            </a:r>
          </a:p>
          <a:p>
            <a:pPr>
              <a:buFont typeface="Arial" pitchFamily="34" charset="0"/>
              <a:buChar char="•"/>
            </a:pPr>
            <a:r>
              <a:rPr lang="en-US" sz="2800" b="1" dirty="0" smtClean="0"/>
              <a:t>def </a:t>
            </a:r>
            <a:r>
              <a:rPr lang="en-US" sz="2800" dirty="0" smtClean="0"/>
              <a:t>represents the definition of a variable. The variable on left-hand side of an assignment statement is the one getting defined.</a:t>
            </a:r>
            <a:endParaRPr lang="en-US" sz="2800" b="1" dirty="0" smtClean="0"/>
          </a:p>
          <a:p>
            <a:pPr>
              <a:buNone/>
            </a:pPr>
            <a:endParaRPr lang="en-US" sz="2800" dirty="0" smtClean="0"/>
          </a:p>
        </p:txBody>
      </p:sp>
      <p:sp>
        <p:nvSpPr>
          <p:cNvPr id="4" name="Footer Placeholder 3"/>
          <p:cNvSpPr>
            <a:spLocks noGrp="1"/>
          </p:cNvSpPr>
          <p:nvPr>
            <p:ph type="ftr" sz="quarter" idx="11"/>
          </p:nvPr>
        </p:nvSpPr>
        <p:spPr/>
        <p:txBody>
          <a:bodyPr/>
          <a:lstStyle/>
          <a:p>
            <a:r>
              <a:rPr lang="en-US" smtClean="0"/>
              <a:t>Powered by- jpwebdevelopers</a:t>
            </a:r>
            <a:endParaRPr lang="en-US"/>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800" b="1" dirty="0" smtClean="0">
                <a:solidFill>
                  <a:schemeClr val="accent2"/>
                </a:solidFill>
                <a:latin typeface="Times New Roman" pitchFamily="18" charset="0"/>
                <a:cs typeface="Times New Roman" pitchFamily="18" charset="0"/>
              </a:rPr>
              <a:t>Cont…</a:t>
            </a:r>
            <a:r>
              <a:rPr lang="en-US" sz="4800" b="1" dirty="0" smtClean="0">
                <a:solidFill>
                  <a:schemeClr val="accent2"/>
                </a:solidFill>
              </a:rPr>
              <a:t>.</a:t>
            </a:r>
            <a:endParaRPr lang="en-US" sz="4800" b="1" dirty="0">
              <a:solidFill>
                <a:schemeClr val="accent2"/>
              </a:solidFill>
            </a:endParaRPr>
          </a:p>
        </p:txBody>
      </p:sp>
      <p:sp>
        <p:nvSpPr>
          <p:cNvPr id="9" name="Content Placeholder 8"/>
          <p:cNvSpPr>
            <a:spLocks noGrp="1"/>
          </p:cNvSpPr>
          <p:nvPr>
            <p:ph sz="quarter" idx="1"/>
          </p:nvPr>
        </p:nvSpPr>
        <p:spPr/>
        <p:txBody>
          <a:bodyPr>
            <a:normAutofit/>
          </a:bodyPr>
          <a:lstStyle/>
          <a:p>
            <a:r>
              <a:rPr lang="en-US" sz="2800" b="1" i="1" dirty="0" smtClean="0"/>
              <a:t>C-use </a:t>
            </a:r>
            <a:r>
              <a:rPr lang="en-US" sz="2800" dirty="0" smtClean="0"/>
              <a:t>represents computational use of a variable. Any statement( e.g., read, write an assignment)that use the value of variables for computational purpose is said to a making </a:t>
            </a:r>
            <a:r>
              <a:rPr lang="en-US" sz="2800" b="1" dirty="0" smtClean="0"/>
              <a:t>c-use</a:t>
            </a:r>
            <a:r>
              <a:rPr lang="en-US" sz="2800" dirty="0" smtClean="0"/>
              <a:t> of a variable. In an assignment statements, all variables on the right-hand side have a </a:t>
            </a:r>
            <a:r>
              <a:rPr lang="en-US" sz="2800" b="1" dirty="0" smtClean="0"/>
              <a:t>c-use</a:t>
            </a:r>
            <a:r>
              <a:rPr lang="en-US" sz="2800" dirty="0" smtClean="0"/>
              <a:t> occurrence. In a read and write statement, all variable occurrence are of this type. </a:t>
            </a:r>
          </a:p>
          <a:p>
            <a:r>
              <a:rPr lang="en-US" sz="2800" b="1" dirty="0" smtClean="0"/>
              <a:t> </a:t>
            </a:r>
            <a:r>
              <a:rPr lang="en-US" sz="2800" b="1" i="1" dirty="0" smtClean="0"/>
              <a:t>p-use </a:t>
            </a:r>
            <a:r>
              <a:rPr lang="en-US" sz="2800" dirty="0" smtClean="0"/>
              <a:t>represents predicate use.These are all the occurrences of the variables in a predicate, which is used for transfer of  control.</a:t>
            </a:r>
            <a:endParaRPr lang="en-US" sz="2800" b="1" dirty="0" smtClean="0"/>
          </a:p>
          <a:p>
            <a:endParaRPr lang="en-US" sz="2800" b="1" dirty="0"/>
          </a:p>
        </p:txBody>
      </p:sp>
      <p:sp>
        <p:nvSpPr>
          <p:cNvPr id="4" name="Footer Placeholder 3"/>
          <p:cNvSpPr>
            <a:spLocks noGrp="1"/>
          </p:cNvSpPr>
          <p:nvPr>
            <p:ph type="ftr" sz="quarter" idx="11"/>
          </p:nvPr>
        </p:nvSpPr>
        <p:spPr/>
        <p:txBody>
          <a:bodyPr/>
          <a:lstStyle/>
          <a:p>
            <a:r>
              <a:rPr lang="en-US" smtClean="0"/>
              <a:t>Powered by- jpwebdevelopers</a:t>
            </a:r>
            <a:endParaRPr lang="en-US"/>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19200" y="274638"/>
            <a:ext cx="10363200" cy="715962"/>
          </a:xfrm>
        </p:spPr>
        <p:txBody>
          <a:bodyPr>
            <a:normAutofit/>
          </a:bodyPr>
          <a:lstStyle/>
          <a:p>
            <a:r>
              <a:rPr lang="en-US" b="1" dirty="0" smtClean="0">
                <a:solidFill>
                  <a:schemeClr val="accent2"/>
                </a:solidFill>
                <a:latin typeface="Times New Roman" pitchFamily="18" charset="0"/>
                <a:cs typeface="Times New Roman" pitchFamily="18" charset="0"/>
              </a:rPr>
              <a:t>Cont….</a:t>
            </a:r>
            <a:endParaRPr lang="en-US" b="1" dirty="0">
              <a:solidFill>
                <a:schemeClr val="accent2"/>
              </a:solidFill>
              <a:latin typeface="Times New Roman" pitchFamily="18" charset="0"/>
              <a:cs typeface="Times New Roman" pitchFamily="18" charset="0"/>
            </a:endParaRPr>
          </a:p>
        </p:txBody>
      </p:sp>
      <p:sp>
        <p:nvSpPr>
          <p:cNvPr id="3" name="Content Placeholder 2"/>
          <p:cNvSpPr>
            <a:spLocks noGrp="1"/>
          </p:cNvSpPr>
          <p:nvPr>
            <p:ph sz="quarter" idx="1"/>
          </p:nvPr>
        </p:nvSpPr>
        <p:spPr>
          <a:xfrm>
            <a:off x="1219200" y="1066800"/>
            <a:ext cx="10363200" cy="5410200"/>
          </a:xfrm>
        </p:spPr>
        <p:txBody>
          <a:bodyPr>
            <a:normAutofit lnSpcReduction="10000"/>
          </a:bodyPr>
          <a:lstStyle/>
          <a:p>
            <a:pPr>
              <a:buNone/>
            </a:pPr>
            <a:r>
              <a:rPr lang="en-US" dirty="0" smtClean="0"/>
              <a:t>                            all-paths(path coverage)       </a:t>
            </a:r>
          </a:p>
          <a:p>
            <a:pPr>
              <a:buNone/>
            </a:pPr>
            <a:endParaRPr lang="en-US" dirty="0" smtClean="0"/>
          </a:p>
          <a:p>
            <a:pPr>
              <a:buNone/>
            </a:pPr>
            <a:r>
              <a:rPr lang="en-US" dirty="0" smtClean="0"/>
              <a:t>                                               all-uses  </a:t>
            </a:r>
          </a:p>
          <a:p>
            <a:pPr>
              <a:buNone/>
            </a:pPr>
            <a:r>
              <a:rPr lang="en-US" dirty="0" smtClean="0"/>
              <a:t>                                        </a:t>
            </a:r>
          </a:p>
          <a:p>
            <a:pPr>
              <a:buNone/>
            </a:pPr>
            <a:r>
              <a:rPr lang="en-US" dirty="0" smtClean="0"/>
              <a:t>         all-c-uses/c </a:t>
            </a:r>
            <a:r>
              <a:rPr lang="en-US" dirty="0" err="1" smtClean="0"/>
              <a:t>som</a:t>
            </a:r>
            <a:r>
              <a:rPr lang="en-US" dirty="0" smtClean="0"/>
              <a:t>           all-p-uses/c        </a:t>
            </a:r>
          </a:p>
          <a:p>
            <a:pPr>
              <a:buNone/>
            </a:pPr>
            <a:endParaRPr lang="en-US" dirty="0" smtClean="0"/>
          </a:p>
          <a:p>
            <a:pPr>
              <a:buNone/>
            </a:pPr>
            <a:r>
              <a:rPr lang="en-US" dirty="0" smtClean="0"/>
              <a:t>           all-</a:t>
            </a:r>
            <a:r>
              <a:rPr lang="en-US" dirty="0" err="1" smtClean="0"/>
              <a:t>defs</a:t>
            </a:r>
            <a:r>
              <a:rPr lang="en-US" dirty="0" smtClean="0"/>
              <a:t>                            all-p-uses</a:t>
            </a:r>
          </a:p>
          <a:p>
            <a:pPr>
              <a:buNone/>
            </a:pPr>
            <a:r>
              <a:rPr lang="en-US" dirty="0" smtClean="0"/>
              <a:t>                                                           </a:t>
            </a:r>
          </a:p>
          <a:p>
            <a:pPr>
              <a:buNone/>
            </a:pPr>
            <a:r>
              <a:rPr lang="en-US" dirty="0" smtClean="0"/>
              <a:t>                                            all-edges(branch coverage)</a:t>
            </a:r>
          </a:p>
          <a:p>
            <a:pPr>
              <a:buNone/>
            </a:pPr>
            <a:r>
              <a:rPr lang="en-US" dirty="0" smtClean="0"/>
              <a:t>                                             </a:t>
            </a:r>
          </a:p>
          <a:p>
            <a:pPr>
              <a:buNone/>
            </a:pPr>
            <a:r>
              <a:rPr lang="en-US" dirty="0" smtClean="0"/>
              <a:t>                                     all-nodes(statement coverage)</a:t>
            </a:r>
            <a:endParaRPr lang="en-US" dirty="0"/>
          </a:p>
        </p:txBody>
      </p:sp>
      <p:sp>
        <p:nvSpPr>
          <p:cNvPr id="4" name="Down Arrow 3"/>
          <p:cNvSpPr/>
          <p:nvPr/>
        </p:nvSpPr>
        <p:spPr>
          <a:xfrm>
            <a:off x="5994400" y="1447800"/>
            <a:ext cx="203200" cy="6096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own Arrow 4"/>
          <p:cNvSpPr/>
          <p:nvPr/>
        </p:nvSpPr>
        <p:spPr>
          <a:xfrm>
            <a:off x="5994400" y="2362200"/>
            <a:ext cx="203200" cy="5334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Down Arrow 5"/>
          <p:cNvSpPr/>
          <p:nvPr/>
        </p:nvSpPr>
        <p:spPr>
          <a:xfrm>
            <a:off x="6096000" y="3429000"/>
            <a:ext cx="203200" cy="4572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Down Arrow 6"/>
          <p:cNvSpPr/>
          <p:nvPr/>
        </p:nvSpPr>
        <p:spPr>
          <a:xfrm>
            <a:off x="6096000" y="4343400"/>
            <a:ext cx="203200" cy="4572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Down Arrow 7"/>
          <p:cNvSpPr/>
          <p:nvPr/>
        </p:nvSpPr>
        <p:spPr>
          <a:xfrm>
            <a:off x="6096000" y="5181600"/>
            <a:ext cx="203200" cy="6096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6" name="Straight Arrow Connector 15"/>
          <p:cNvCxnSpPr/>
          <p:nvPr/>
        </p:nvCxnSpPr>
        <p:spPr>
          <a:xfrm rot="10800000" flipV="1">
            <a:off x="3860800" y="2286000"/>
            <a:ext cx="2133600" cy="7620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8" name="Straight Arrow Connector 17"/>
          <p:cNvCxnSpPr/>
          <p:nvPr/>
        </p:nvCxnSpPr>
        <p:spPr>
          <a:xfrm rot="5400000">
            <a:off x="2870200" y="3657336"/>
            <a:ext cx="762000" cy="2117"/>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0" name="Straight Arrow Connector 19"/>
          <p:cNvCxnSpPr/>
          <p:nvPr/>
        </p:nvCxnSpPr>
        <p:spPr>
          <a:xfrm rot="10800000" flipV="1">
            <a:off x="3657600" y="3276600"/>
            <a:ext cx="1930400" cy="7620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2" name="Footer Placeholder 11"/>
          <p:cNvSpPr>
            <a:spLocks noGrp="1"/>
          </p:cNvSpPr>
          <p:nvPr>
            <p:ph type="ftr" sz="quarter" idx="11"/>
          </p:nvPr>
        </p:nvSpPr>
        <p:spPr/>
        <p:txBody>
          <a:bodyPr/>
          <a:lstStyle/>
          <a:p>
            <a:r>
              <a:rPr lang="en-US" smtClean="0"/>
              <a:t>Powered by- jpwebdevelopers</a:t>
            </a:r>
            <a:endParaRPr lang="en-US"/>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ctr"/>
            <a:r>
              <a:rPr lang="en-US"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Times New Roman" pitchFamily="18" charset="0"/>
                <a:cs typeface="Times New Roman" pitchFamily="18" charset="0"/>
              </a:rPr>
              <a:t>Mutation Testing</a:t>
            </a:r>
            <a:r>
              <a:rPr lang="en-IN"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
            </a:r>
            <a:br>
              <a:rPr lang="en-IN"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br>
            <a:endParaRPr lang="en-US" b="1" dirty="0">
              <a:latin typeface="Times New Roman" pitchFamily="18" charset="0"/>
              <a:cs typeface="Times New Roman" pitchFamily="18" charset="0"/>
            </a:endParaRPr>
          </a:p>
        </p:txBody>
      </p:sp>
      <p:sp>
        <p:nvSpPr>
          <p:cNvPr id="3" name="Content Placeholder 2"/>
          <p:cNvSpPr>
            <a:spLocks noGrp="1"/>
          </p:cNvSpPr>
          <p:nvPr>
            <p:ph sz="quarter" idx="1"/>
          </p:nvPr>
        </p:nvSpPr>
        <p:spPr/>
        <p:txBody>
          <a:bodyPr>
            <a:normAutofit/>
          </a:bodyPr>
          <a:lstStyle/>
          <a:p>
            <a:r>
              <a:rPr lang="en-US" dirty="0" smtClean="0"/>
              <a:t>The mutation operations are used to introduce change in the program or specification.</a:t>
            </a:r>
          </a:p>
          <a:p>
            <a:r>
              <a:rPr lang="en-US" dirty="0" smtClean="0"/>
              <a:t>Mutation testing is a another testing technique .</a:t>
            </a:r>
          </a:p>
          <a:p>
            <a:r>
              <a:rPr lang="en-US" dirty="0" smtClean="0"/>
              <a:t>In control flow-based and data flow-testing, the focus was on which path to executed during testing.</a:t>
            </a:r>
          </a:p>
          <a:p>
            <a:r>
              <a:rPr lang="en-US" dirty="0" smtClean="0"/>
              <a:t>The changed program is called mutation testing.</a:t>
            </a:r>
          </a:p>
          <a:p>
            <a:r>
              <a:rPr lang="en-US" dirty="0" smtClean="0"/>
              <a:t>The goal of testing is to make sure that during the course of testing , each mutant produces an output different from the output of the original program.</a:t>
            </a:r>
          </a:p>
          <a:p>
            <a:endParaRPr lang="en-US" dirty="0"/>
          </a:p>
        </p:txBody>
      </p:sp>
      <p:sp>
        <p:nvSpPr>
          <p:cNvPr id="4" name="Footer Placeholder 3"/>
          <p:cNvSpPr>
            <a:spLocks noGrp="1"/>
          </p:cNvSpPr>
          <p:nvPr>
            <p:ph type="ftr" sz="quarter" idx="11"/>
          </p:nvPr>
        </p:nvSpPr>
        <p:spPr/>
        <p:txBody>
          <a:bodyPr/>
          <a:lstStyle/>
          <a:p>
            <a:r>
              <a:rPr lang="en-US" smtClean="0"/>
              <a:t>Powered by- jpwebdevelopers</a:t>
            </a:r>
            <a:endParaRPr lang="en-US"/>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19200" y="304800"/>
            <a:ext cx="10363200" cy="1143000"/>
          </a:xfrm>
        </p:spPr>
        <p:txBody>
          <a:bodyPr/>
          <a:lstStyle/>
          <a:p>
            <a:r>
              <a:rPr lang="en-US" b="1" dirty="0" smtClean="0">
                <a:solidFill>
                  <a:schemeClr val="accent2"/>
                </a:solidFill>
                <a:latin typeface="Times New Roman" pitchFamily="18" charset="0"/>
                <a:cs typeface="Times New Roman" pitchFamily="18" charset="0"/>
              </a:rPr>
              <a:t>Cont…</a:t>
            </a:r>
            <a:endParaRPr lang="en-US" b="1" dirty="0">
              <a:solidFill>
                <a:schemeClr val="accent2"/>
              </a:solidFill>
              <a:latin typeface="Times New Roman" pitchFamily="18" charset="0"/>
              <a:cs typeface="Times New Roman" pitchFamily="18" charset="0"/>
            </a:endParaRPr>
          </a:p>
        </p:txBody>
      </p:sp>
      <p:sp>
        <p:nvSpPr>
          <p:cNvPr id="3" name="Content Placeholder 2"/>
          <p:cNvSpPr>
            <a:spLocks noGrp="1"/>
          </p:cNvSpPr>
          <p:nvPr>
            <p:ph sz="quarter" idx="1"/>
          </p:nvPr>
        </p:nvSpPr>
        <p:spPr/>
        <p:txBody>
          <a:bodyPr/>
          <a:lstStyle/>
          <a:p>
            <a:r>
              <a:rPr lang="en-US" b="1" u="sng" dirty="0" smtClean="0"/>
              <a:t>Examples of mutation operations are</a:t>
            </a:r>
            <a:r>
              <a:rPr lang="en-US" dirty="0" smtClean="0"/>
              <a:t>:-replace an arithmetic operator with some other arithmetic operator{+,-,*,/}</a:t>
            </a:r>
          </a:p>
          <a:p>
            <a:pPr>
              <a:buNone/>
            </a:pPr>
            <a:r>
              <a:rPr lang="en-US" sz="3200" dirty="0" smtClean="0"/>
              <a:t>                           </a:t>
            </a:r>
            <a:r>
              <a:rPr lang="en-US" sz="3200" dirty="0" smtClean="0">
                <a:solidFill>
                  <a:srgbClr val="C00000"/>
                </a:solidFill>
              </a:rPr>
              <a:t>a=b*(c-d)</a:t>
            </a:r>
          </a:p>
          <a:p>
            <a:pPr>
              <a:buNone/>
            </a:pPr>
            <a:r>
              <a:rPr lang="en-US" sz="2800" dirty="0" smtClean="0"/>
              <a:t>    </a:t>
            </a:r>
            <a:endParaRPr lang="en-US" sz="2800" dirty="0"/>
          </a:p>
        </p:txBody>
      </p:sp>
      <p:sp>
        <p:nvSpPr>
          <p:cNvPr id="4" name="Footer Placeholder 3"/>
          <p:cNvSpPr>
            <a:spLocks noGrp="1"/>
          </p:cNvSpPr>
          <p:nvPr>
            <p:ph type="ftr" sz="quarter" idx="11"/>
          </p:nvPr>
        </p:nvSpPr>
        <p:spPr/>
        <p:txBody>
          <a:bodyPr/>
          <a:lstStyle/>
          <a:p>
            <a:r>
              <a:rPr lang="en-US" smtClean="0"/>
              <a:t>Powered by- jpwebdevelopers</a:t>
            </a:r>
            <a:endParaRPr lang="en-US"/>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chemeClr val="accent2"/>
                </a:solidFill>
                <a:latin typeface="Times New Roman" pitchFamily="18" charset="0"/>
                <a:cs typeface="Times New Roman" pitchFamily="18" charset="0"/>
              </a:rPr>
              <a:t>Advantages of white box testing</a:t>
            </a:r>
            <a:endParaRPr lang="en-US" b="1" dirty="0">
              <a:solidFill>
                <a:schemeClr val="accent2"/>
              </a:solidFill>
              <a:latin typeface="Times New Roman" pitchFamily="18" charset="0"/>
              <a:cs typeface="Times New Roman" pitchFamily="18" charset="0"/>
            </a:endParaRPr>
          </a:p>
        </p:txBody>
      </p:sp>
      <p:sp>
        <p:nvSpPr>
          <p:cNvPr id="3" name="Content Placeholder 2"/>
          <p:cNvSpPr>
            <a:spLocks noGrp="1"/>
          </p:cNvSpPr>
          <p:nvPr>
            <p:ph sz="quarter" idx="1"/>
          </p:nvPr>
        </p:nvSpPr>
        <p:spPr/>
        <p:txBody>
          <a:bodyPr/>
          <a:lstStyle/>
          <a:p>
            <a:pPr marL="0" indent="0">
              <a:buNone/>
            </a:pPr>
            <a:r>
              <a:rPr lang="en-US" b="1" dirty="0" smtClean="0"/>
              <a:t> </a:t>
            </a:r>
            <a:endParaRPr lang="en-US" dirty="0" smtClean="0">
              <a:latin typeface="Times New Roman" pitchFamily="18" charset="0"/>
              <a:cs typeface="Times New Roman" pitchFamily="18" charset="0"/>
            </a:endParaRPr>
          </a:p>
          <a:p>
            <a:r>
              <a:rPr lang="en-US" dirty="0" smtClean="0"/>
              <a:t> This type of testing  is mainly done by the developers.</a:t>
            </a:r>
          </a:p>
          <a:p>
            <a:r>
              <a:rPr lang="en-US" dirty="0" smtClean="0"/>
              <a:t> It can improve the stability and reusability of test cases              provided the object of an application remain the same.</a:t>
            </a:r>
          </a:p>
          <a:p>
            <a:r>
              <a:rPr lang="en-US" dirty="0" smtClean="0"/>
              <a:t> It helps in optimizing the code.</a:t>
            </a:r>
          </a:p>
          <a:p>
            <a:r>
              <a:rPr lang="en-US" dirty="0" smtClean="0"/>
              <a:t> Helps in removing the extra lines of codes which can bring     in hidden defects. </a:t>
            </a:r>
          </a:p>
          <a:p>
            <a:pPr>
              <a:buNone/>
            </a:pPr>
            <a:endParaRPr lang="en-US" dirty="0" smtClean="0"/>
          </a:p>
          <a:p>
            <a:endParaRPr lang="en-US" b="1" dirty="0" smtClean="0"/>
          </a:p>
        </p:txBody>
      </p:sp>
      <p:sp>
        <p:nvSpPr>
          <p:cNvPr id="4" name="Footer Placeholder 3"/>
          <p:cNvSpPr>
            <a:spLocks noGrp="1"/>
          </p:cNvSpPr>
          <p:nvPr>
            <p:ph type="ftr" sz="quarter" idx="11"/>
          </p:nvPr>
        </p:nvSpPr>
        <p:spPr/>
        <p:txBody>
          <a:bodyPr/>
          <a:lstStyle/>
          <a:p>
            <a:r>
              <a:rPr lang="en-US" smtClean="0"/>
              <a:t>Powered by- jpwebdevelopers</a:t>
            </a:r>
            <a:endParaRPr lang="en-US"/>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chemeClr val="accent2"/>
                </a:solidFill>
                <a:latin typeface="Times New Roman" pitchFamily="18" charset="0"/>
                <a:cs typeface="Times New Roman" pitchFamily="18" charset="0"/>
              </a:rPr>
              <a:t>Disadvantages of white box testing</a:t>
            </a:r>
            <a:endParaRPr lang="en-US" b="1" dirty="0">
              <a:solidFill>
                <a:schemeClr val="accent2"/>
              </a:solidFill>
              <a:latin typeface="Times New Roman" pitchFamily="18" charset="0"/>
              <a:cs typeface="Times New Roman" pitchFamily="18" charset="0"/>
            </a:endParaRPr>
          </a:p>
        </p:txBody>
      </p:sp>
      <p:sp>
        <p:nvSpPr>
          <p:cNvPr id="3" name="Content Placeholder 2"/>
          <p:cNvSpPr>
            <a:spLocks noGrp="1"/>
          </p:cNvSpPr>
          <p:nvPr>
            <p:ph sz="quarter" idx="1"/>
          </p:nvPr>
        </p:nvSpPr>
        <p:spPr/>
        <p:txBody>
          <a:bodyPr/>
          <a:lstStyle/>
          <a:p>
            <a:pPr>
              <a:buNone/>
            </a:pPr>
            <a:endParaRPr lang="en-US" b="1" u="sng" dirty="0" smtClean="0"/>
          </a:p>
          <a:p>
            <a:r>
              <a:rPr lang="en-US" dirty="0" smtClean="0"/>
              <a:t> As knowledge of code and internal structure is necessary         therefore it requires highly skilled tester to test cases, which in increases cost.</a:t>
            </a:r>
          </a:p>
          <a:p>
            <a:r>
              <a:rPr lang="en-US" dirty="0" smtClean="0"/>
              <a:t> It is nearly impossible to look into every bit of code to find   out hidden errors which may cause problem, resulting in failure of application.</a:t>
            </a:r>
          </a:p>
          <a:p>
            <a:r>
              <a:rPr lang="en-US" dirty="0" smtClean="0"/>
              <a:t>  It is difficult to maintain white box testing, as it requires specialized tools like code analyzers and debugging tools.</a:t>
            </a:r>
          </a:p>
          <a:p>
            <a:pPr marL="0" indent="0">
              <a:buNone/>
            </a:pPr>
            <a:endParaRPr lang="en-US" dirty="0" smtClean="0"/>
          </a:p>
          <a:p>
            <a:pPr>
              <a:buNone/>
            </a:pPr>
            <a:endParaRPr lang="en-US" dirty="0"/>
          </a:p>
        </p:txBody>
      </p:sp>
      <p:sp>
        <p:nvSpPr>
          <p:cNvPr id="4" name="Footer Placeholder 3"/>
          <p:cNvSpPr>
            <a:spLocks noGrp="1"/>
          </p:cNvSpPr>
          <p:nvPr>
            <p:ph type="ftr" sz="quarter" idx="11"/>
          </p:nvPr>
        </p:nvSpPr>
        <p:spPr/>
        <p:txBody>
          <a:bodyPr/>
          <a:lstStyle/>
          <a:p>
            <a:r>
              <a:rPr lang="en-US" smtClean="0"/>
              <a:t>Powered by- jpwebdevelopers</a:t>
            </a:r>
            <a:endParaRPr lang="en-US"/>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19200" y="0"/>
            <a:ext cx="10363200" cy="1417638"/>
          </a:xfrm>
        </p:spPr>
        <p:txBody>
          <a:bodyPr>
            <a:normAutofit fontScale="90000"/>
          </a:bodyPr>
          <a:lstStyle/>
          <a:p>
            <a:pPr algn="ctr"/>
            <a:r>
              <a:rPr lang="en-US"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Times New Roman" pitchFamily="18" charset="0"/>
                <a:cs typeface="Times New Roman" pitchFamily="18" charset="0"/>
              </a:rPr>
              <a:t/>
            </a:r>
            <a:br>
              <a:rPr lang="en-US"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Times New Roman" pitchFamily="18" charset="0"/>
                <a:cs typeface="Times New Roman" pitchFamily="18" charset="0"/>
              </a:rPr>
            </a:br>
            <a:r>
              <a:rPr lang="en-US"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Times New Roman" pitchFamily="18" charset="0"/>
                <a:cs typeface="Times New Roman" pitchFamily="18" charset="0"/>
              </a:rPr>
              <a:t/>
            </a:r>
            <a:br>
              <a:rPr lang="en-US"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Times New Roman" pitchFamily="18" charset="0"/>
                <a:cs typeface="Times New Roman" pitchFamily="18" charset="0"/>
              </a:rPr>
            </a:br>
            <a:r>
              <a:rPr lang="en-US" sz="4400"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Times New Roman" pitchFamily="18" charset="0"/>
                <a:cs typeface="Times New Roman" pitchFamily="18" charset="0"/>
              </a:rPr>
              <a:t>WHITE BOX TESTING</a:t>
            </a:r>
            <a:r>
              <a:rPr lang="en-IN" sz="4400"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
            </a:r>
            <a:br>
              <a:rPr lang="en-IN" sz="4400"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br>
            <a:endParaRPr lang="en-US" sz="4400" b="1" dirty="0">
              <a:latin typeface="Times New Roman" pitchFamily="18" charset="0"/>
              <a:cs typeface="Times New Roman" pitchFamily="18" charset="0"/>
            </a:endParaRPr>
          </a:p>
        </p:txBody>
      </p:sp>
      <p:sp>
        <p:nvSpPr>
          <p:cNvPr id="3" name="Content Placeholder 2"/>
          <p:cNvSpPr>
            <a:spLocks noGrp="1"/>
          </p:cNvSpPr>
          <p:nvPr>
            <p:ph sz="quarter" idx="1"/>
          </p:nvPr>
        </p:nvSpPr>
        <p:spPr>
          <a:xfrm>
            <a:off x="1219200" y="1447800"/>
            <a:ext cx="10363200" cy="5029200"/>
          </a:xfrm>
        </p:spPr>
        <p:txBody>
          <a:bodyPr>
            <a:noAutofit/>
          </a:bodyPr>
          <a:lstStyle/>
          <a:p>
            <a:r>
              <a:rPr lang="en-US" sz="2400" dirty="0"/>
              <a:t>White box testing is a method of testing software that tests internal structure </a:t>
            </a:r>
            <a:r>
              <a:rPr lang="en-US" sz="2400" dirty="0" smtClean="0"/>
              <a:t>or </a:t>
            </a:r>
            <a:r>
              <a:rPr lang="en-US" sz="2400" dirty="0"/>
              <a:t>working of an application</a:t>
            </a:r>
            <a:r>
              <a:rPr lang="en-US" sz="2400" dirty="0" smtClean="0"/>
              <a:t>.</a:t>
            </a:r>
          </a:p>
          <a:p>
            <a:r>
              <a:rPr lang="en-US" sz="2400" dirty="0" smtClean="0"/>
              <a:t>It is also known as </a:t>
            </a:r>
            <a:r>
              <a:rPr lang="en-US" sz="2400" b="1" dirty="0" smtClean="0">
                <a:solidFill>
                  <a:srgbClr val="0070C0"/>
                </a:solidFill>
              </a:rPr>
              <a:t>clear box, glass box, transparent box testing</a:t>
            </a:r>
            <a:r>
              <a:rPr lang="en-US" sz="2400" dirty="0" smtClean="0">
                <a:solidFill>
                  <a:srgbClr val="0070C0"/>
                </a:solidFill>
              </a:rPr>
              <a:t> </a:t>
            </a:r>
            <a:r>
              <a:rPr lang="en-US" sz="2400" dirty="0" smtClean="0"/>
              <a:t>and </a:t>
            </a:r>
            <a:r>
              <a:rPr lang="en-US" sz="2400" b="1" dirty="0" smtClean="0">
                <a:solidFill>
                  <a:srgbClr val="0070C0"/>
                </a:solidFill>
              </a:rPr>
              <a:t>structural testing</a:t>
            </a:r>
          </a:p>
          <a:p>
            <a:r>
              <a:rPr lang="en-US" sz="2400" dirty="0" smtClean="0"/>
              <a:t>This type of testing is mainly done by the developers.</a:t>
            </a:r>
          </a:p>
          <a:p>
            <a:r>
              <a:rPr lang="en-US" sz="2400" dirty="0" smtClean="0"/>
              <a:t>To test internal structure.</a:t>
            </a:r>
          </a:p>
          <a:p>
            <a:r>
              <a:rPr lang="en-US" sz="2400" dirty="0" smtClean="0"/>
              <a:t>The traversal of all independent paths atleast once.</a:t>
            </a:r>
          </a:p>
          <a:p>
            <a:r>
              <a:rPr lang="en-US" sz="2400" dirty="0" smtClean="0"/>
              <a:t>Evaluates all logical decision &amp; find whether they are true or false.</a:t>
            </a:r>
          </a:p>
          <a:p>
            <a:r>
              <a:rPr lang="en-US" sz="2400" dirty="0" smtClean="0"/>
              <a:t>Evaluates all loops to check their boundaries.</a:t>
            </a:r>
          </a:p>
          <a:p>
            <a:r>
              <a:rPr lang="en-US" sz="2400" dirty="0" smtClean="0"/>
              <a:t>Evaluates all internal data structure to confirm their validity.</a:t>
            </a:r>
          </a:p>
          <a:p>
            <a:endParaRPr lang="en-US" sz="2400" dirty="0" smtClean="0"/>
          </a:p>
        </p:txBody>
      </p:sp>
      <p:sp>
        <p:nvSpPr>
          <p:cNvPr id="4" name="Footer Placeholder 3"/>
          <p:cNvSpPr>
            <a:spLocks noGrp="1"/>
          </p:cNvSpPr>
          <p:nvPr>
            <p:ph type="ftr" sz="quarter" idx="11"/>
          </p:nvPr>
        </p:nvSpPr>
        <p:spPr/>
        <p:txBody>
          <a:bodyPr/>
          <a:lstStyle/>
          <a:p>
            <a:r>
              <a:rPr lang="en-US" smtClean="0"/>
              <a:t>Powered by- jpwebdevelopers</a:t>
            </a:r>
            <a:endParaRPr lang="en-US"/>
          </a:p>
        </p:txBody>
      </p:sp>
    </p:spTree>
  </p:cSld>
  <p:clrMapOvr>
    <a:masterClrMapping/>
  </p:clrMapOv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Diagram 6"/>
          <p:cNvGraphicFramePr/>
          <p:nvPr/>
        </p:nvGraphicFramePr>
        <p:xfrm>
          <a:off x="6191251" y="1142984"/>
          <a:ext cx="6000749" cy="4064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10" name="Rectangle 9"/>
          <p:cNvSpPr/>
          <p:nvPr/>
        </p:nvSpPr>
        <p:spPr>
          <a:xfrm>
            <a:off x="1238217" y="1357298"/>
            <a:ext cx="3313728" cy="4524315"/>
          </a:xfrm>
          <a:prstGeom prst="rect">
            <a:avLst/>
          </a:prstGeom>
          <a:noFill/>
        </p:spPr>
        <p:txBody>
          <a:bodyPr wrap="none" lIns="91440" tIns="45720" rIns="91440" bIns="45720">
            <a:spAutoFit/>
          </a:bodyPr>
          <a:lstStyle/>
          <a:p>
            <a:pPr algn="ctr"/>
            <a:r>
              <a:rPr lang="en-US" sz="9600" b="1" dirty="0" smtClean="0">
                <a:ln w="19050">
                  <a:solidFill>
                    <a:schemeClr val="tx2">
                      <a:tint val="1000"/>
                    </a:schemeClr>
                  </a:solidFill>
                  <a:prstDash val="solid"/>
                </a:ln>
                <a:solidFill>
                  <a:schemeClr val="accent3"/>
                </a:solidFill>
                <a:effectLst>
                  <a:outerShdw blurRad="50000" dist="50800" dir="7500000" algn="tl">
                    <a:srgbClr val="000000">
                      <a:shade val="5000"/>
                      <a:alpha val="35000"/>
                    </a:srgbClr>
                  </a:outerShdw>
                </a:effectLst>
              </a:rPr>
              <a:t>Thank</a:t>
            </a:r>
          </a:p>
          <a:p>
            <a:pPr algn="ctr"/>
            <a:r>
              <a:rPr lang="en-US" sz="9600" b="1" dirty="0" smtClean="0">
                <a:ln w="19050">
                  <a:solidFill>
                    <a:schemeClr val="tx2">
                      <a:tint val="1000"/>
                    </a:schemeClr>
                  </a:solidFill>
                  <a:prstDash val="solid"/>
                </a:ln>
                <a:solidFill>
                  <a:schemeClr val="accent3"/>
                </a:solidFill>
                <a:effectLst>
                  <a:outerShdw blurRad="50000" dist="50800" dir="7500000" algn="tl">
                    <a:srgbClr val="000000">
                      <a:shade val="5000"/>
                      <a:alpha val="35000"/>
                    </a:srgbClr>
                  </a:outerShdw>
                </a:effectLst>
              </a:rPr>
              <a:t>You</a:t>
            </a:r>
          </a:p>
          <a:p>
            <a:pPr algn="ctr"/>
            <a:endParaRPr lang="en-US" sz="9600" b="1" dirty="0">
              <a:ln w="19050">
                <a:solidFill>
                  <a:schemeClr val="tx2">
                    <a:tint val="1000"/>
                  </a:schemeClr>
                </a:solidFill>
                <a:prstDash val="solid"/>
              </a:ln>
              <a:solidFill>
                <a:schemeClr val="accent3"/>
              </a:solidFill>
              <a:effectLst>
                <a:outerShdw blurRad="50000" dist="50800" dir="7500000" algn="tl">
                  <a:srgbClr val="000000">
                    <a:shade val="5000"/>
                    <a:alpha val="35000"/>
                  </a:srgbClr>
                </a:outerShdw>
              </a:effectLst>
            </a:endParaRPr>
          </a:p>
        </p:txBody>
      </p:sp>
      <p:sp>
        <p:nvSpPr>
          <p:cNvPr id="5" name="Footer Placeholder 4"/>
          <p:cNvSpPr>
            <a:spLocks noGrp="1"/>
          </p:cNvSpPr>
          <p:nvPr>
            <p:ph type="ftr" sz="quarter" idx="11"/>
          </p:nvPr>
        </p:nvSpPr>
        <p:spPr/>
        <p:txBody>
          <a:bodyPr/>
          <a:lstStyle/>
          <a:p>
            <a:r>
              <a:rPr lang="en-US" smtClean="0"/>
              <a:t>Powered by- jpwebdevelopers</a:t>
            </a:r>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 calcmode="lin" valueType="num">
                                      <p:cBhvr additive="base">
                                        <p:cTn id="7" dur="2000" fill="hold"/>
                                        <p:tgtEl>
                                          <p:spTgt spid="10"/>
                                        </p:tgtEl>
                                        <p:attrNameLst>
                                          <p:attrName>ppt_x</p:attrName>
                                        </p:attrNameLst>
                                      </p:cBhvr>
                                      <p:tavLst>
                                        <p:tav tm="0">
                                          <p:val>
                                            <p:strVal val="#ppt_x"/>
                                          </p:val>
                                        </p:tav>
                                        <p:tav tm="100000">
                                          <p:val>
                                            <p:strVal val="#ppt_x"/>
                                          </p:val>
                                        </p:tav>
                                      </p:tavLst>
                                    </p:anim>
                                    <p:anim calcmode="lin" valueType="num">
                                      <p:cBhvr additive="base">
                                        <p:cTn id="8" dur="2000" fill="hold"/>
                                        <p:tgtEl>
                                          <p:spTgt spid="10"/>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7"/>
                                        </p:tgtEl>
                                        <p:attrNameLst>
                                          <p:attrName>style.visibility</p:attrName>
                                        </p:attrNameLst>
                                      </p:cBhvr>
                                      <p:to>
                                        <p:strVal val="visible"/>
                                      </p:to>
                                    </p:set>
                                    <p:anim calcmode="lin" valueType="num">
                                      <p:cBhvr additive="base">
                                        <p:cTn id="11" dur="2000" fill="hold"/>
                                        <p:tgtEl>
                                          <p:spTgt spid="7"/>
                                        </p:tgtEl>
                                        <p:attrNameLst>
                                          <p:attrName>ppt_x</p:attrName>
                                        </p:attrNameLst>
                                      </p:cBhvr>
                                      <p:tavLst>
                                        <p:tav tm="0">
                                          <p:val>
                                            <p:strVal val="#ppt_x"/>
                                          </p:val>
                                        </p:tav>
                                        <p:tav tm="100000">
                                          <p:val>
                                            <p:strVal val="#ppt_x"/>
                                          </p:val>
                                        </p:tav>
                                      </p:tavLst>
                                    </p:anim>
                                    <p:anim calcmode="lin" valueType="num">
                                      <p:cBhvr additive="base">
                                        <p:cTn id="12" dur="2000" fill="hold"/>
                                        <p:tgtEl>
                                          <p:spTgt spid="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7" grpId="0">
        <p:bldAsOne/>
      </p:bldGraphic>
      <p:bldP spid="10"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19200" y="228600"/>
            <a:ext cx="10363200" cy="1143000"/>
          </a:xfrm>
        </p:spPr>
        <p:txBody>
          <a:bodyPr>
            <a:normAutofit/>
          </a:bodyPr>
          <a:lstStyle/>
          <a:p>
            <a:pPr algn="ctr"/>
            <a:r>
              <a:rPr lang="en-US" b="1" dirty="0" smtClean="0">
                <a:solidFill>
                  <a:schemeClr val="accent2"/>
                </a:solidFill>
                <a:latin typeface="Times New Roman" pitchFamily="18" charset="0"/>
                <a:cs typeface="Times New Roman" pitchFamily="18" charset="0"/>
              </a:rPr>
              <a:t>Working of white box testing</a:t>
            </a:r>
            <a:endParaRPr lang="en-US" b="1" dirty="0">
              <a:solidFill>
                <a:schemeClr val="accent2"/>
              </a:solidFill>
              <a:latin typeface="Times New Roman" pitchFamily="18" charset="0"/>
              <a:cs typeface="Times New Roman" pitchFamily="18" charset="0"/>
            </a:endParaRPr>
          </a:p>
        </p:txBody>
      </p:sp>
      <p:pic>
        <p:nvPicPr>
          <p:cNvPr id="1026" name="Picture 2" descr="E:\PPT\ImagesPPT\17.png"/>
          <p:cNvPicPr>
            <a:picLocks noGrp="1" noChangeAspect="1" noChangeArrowheads="1"/>
          </p:cNvPicPr>
          <p:nvPr>
            <p:ph sz="quarter" idx="1"/>
          </p:nvPr>
        </p:nvPicPr>
        <p:blipFill>
          <a:blip r:embed="rId2"/>
          <a:stretch>
            <a:fillRect/>
          </a:stretch>
        </p:blipFill>
        <p:spPr bwMode="auto">
          <a:xfrm>
            <a:off x="2096559" y="1746250"/>
            <a:ext cx="7950200" cy="4133850"/>
          </a:xfrm>
          <a:prstGeom prst="rect">
            <a:avLst/>
          </a:prstGeom>
          <a:noFill/>
        </p:spPr>
      </p:pic>
      <p:sp>
        <p:nvSpPr>
          <p:cNvPr id="4" name="Footer Placeholder 3"/>
          <p:cNvSpPr>
            <a:spLocks noGrp="1"/>
          </p:cNvSpPr>
          <p:nvPr>
            <p:ph type="ftr" sz="quarter" idx="11"/>
          </p:nvPr>
        </p:nvSpPr>
        <p:spPr/>
        <p:txBody>
          <a:bodyPr/>
          <a:lstStyle/>
          <a:p>
            <a:r>
              <a:rPr lang="en-US" smtClean="0"/>
              <a:t>Powered by- jpwebdevelopers</a:t>
            </a:r>
            <a:endParaRPr lang="en-US"/>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latin typeface="Times New Roman" pitchFamily="18" charset="0"/>
                <a:cs typeface="Times New Roman" pitchFamily="18" charset="0"/>
              </a:rPr>
              <a:t/>
            </a:r>
            <a:br>
              <a:rPr lang="en-US" b="1" dirty="0" smtClean="0">
                <a:latin typeface="Times New Roman" pitchFamily="18" charset="0"/>
                <a:cs typeface="Times New Roman" pitchFamily="18" charset="0"/>
              </a:rPr>
            </a:br>
            <a:r>
              <a:rPr lang="en-US" b="1" dirty="0" smtClean="0">
                <a:solidFill>
                  <a:schemeClr val="accent2"/>
                </a:solidFill>
                <a:latin typeface="Times New Roman" pitchFamily="18" charset="0"/>
                <a:cs typeface="Times New Roman" pitchFamily="18" charset="0"/>
              </a:rPr>
              <a:t>TYPES OF WHITE BOX TESTING</a:t>
            </a:r>
            <a:endParaRPr lang="en-US" b="1" dirty="0">
              <a:solidFill>
                <a:schemeClr val="accent2"/>
              </a:solidFill>
              <a:latin typeface="Times New Roman" pitchFamily="18" charset="0"/>
              <a:cs typeface="Times New Roman" pitchFamily="18" charset="0"/>
            </a:endParaRPr>
          </a:p>
        </p:txBody>
      </p:sp>
      <p:sp>
        <p:nvSpPr>
          <p:cNvPr id="3" name="Content Placeholder 2"/>
          <p:cNvSpPr>
            <a:spLocks noGrp="1"/>
          </p:cNvSpPr>
          <p:nvPr>
            <p:ph sz="quarter" idx="1"/>
          </p:nvPr>
        </p:nvSpPr>
        <p:spPr>
          <a:xfrm>
            <a:off x="609600" y="1524000"/>
            <a:ext cx="10972800" cy="4525963"/>
          </a:xfrm>
        </p:spPr>
        <p:txBody>
          <a:bodyPr>
            <a:normAutofit/>
          </a:bodyPr>
          <a:lstStyle/>
          <a:p>
            <a:pPr marL="0" indent="0">
              <a:buNone/>
            </a:pPr>
            <a:endParaRPr lang="en-US" sz="2800" dirty="0"/>
          </a:p>
          <a:p>
            <a:r>
              <a:rPr lang="en-US" sz="2800" b="1" dirty="0" smtClean="0"/>
              <a:t>Control flow/Coverage testing.</a:t>
            </a:r>
          </a:p>
          <a:p>
            <a:pPr>
              <a:buNone/>
            </a:pPr>
            <a:endParaRPr lang="en-US" sz="2800" dirty="0" smtClean="0"/>
          </a:p>
          <a:p>
            <a:r>
              <a:rPr lang="en-US" sz="2800" b="1" dirty="0" smtClean="0"/>
              <a:t>Data flow based testing.</a:t>
            </a:r>
          </a:p>
          <a:p>
            <a:pPr>
              <a:buNone/>
            </a:pPr>
            <a:endParaRPr lang="en-US" sz="2800" b="1" dirty="0" smtClean="0"/>
          </a:p>
          <a:p>
            <a:r>
              <a:rPr lang="en-US" sz="2800" b="1" dirty="0" smtClean="0"/>
              <a:t>Mutation testing.</a:t>
            </a:r>
          </a:p>
        </p:txBody>
      </p:sp>
      <p:sp>
        <p:nvSpPr>
          <p:cNvPr id="4" name="Footer Placeholder 3"/>
          <p:cNvSpPr>
            <a:spLocks noGrp="1"/>
          </p:cNvSpPr>
          <p:nvPr>
            <p:ph type="ftr" sz="quarter" idx="11"/>
          </p:nvPr>
        </p:nvSpPr>
        <p:spPr/>
        <p:txBody>
          <a:bodyPr/>
          <a:lstStyle/>
          <a:p>
            <a:r>
              <a:rPr lang="en-US" smtClean="0"/>
              <a:t>Powered by- jpwebdevelopers</a:t>
            </a:r>
            <a:endParaRPr lang="en-US"/>
          </a:p>
        </p:txBody>
      </p:sp>
    </p:spTree>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ctr"/>
            <a:r>
              <a:rPr lang="en-US"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Times New Roman" pitchFamily="18" charset="0"/>
                <a:cs typeface="Times New Roman" pitchFamily="18" charset="0"/>
              </a:rPr>
              <a:t>Control flow Testing</a:t>
            </a:r>
            <a:r>
              <a:rPr lang="en-IN"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
            </a:r>
            <a:br>
              <a:rPr lang="en-IN"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br>
            <a:endParaRPr lang="en-US" b="1" dirty="0">
              <a:latin typeface="Times New Roman" pitchFamily="18" charset="0"/>
              <a:cs typeface="Times New Roman" pitchFamily="18" charset="0"/>
            </a:endParaRPr>
          </a:p>
        </p:txBody>
      </p:sp>
      <p:sp>
        <p:nvSpPr>
          <p:cNvPr id="3" name="Content Placeholder 2"/>
          <p:cNvSpPr>
            <a:spLocks noGrp="1"/>
          </p:cNvSpPr>
          <p:nvPr>
            <p:ph sz="quarter" idx="1"/>
          </p:nvPr>
        </p:nvSpPr>
        <p:spPr/>
        <p:txBody>
          <a:bodyPr>
            <a:noAutofit/>
          </a:bodyPr>
          <a:lstStyle/>
          <a:p>
            <a:r>
              <a:rPr lang="en-US" sz="2800" dirty="0" smtClean="0"/>
              <a:t>The most common way to device good white –box test cases is to consider control flow of the program.</a:t>
            </a:r>
          </a:p>
          <a:p>
            <a:r>
              <a:rPr lang="en-US" sz="2800" dirty="0" smtClean="0"/>
              <a:t>The control flow of a program is represented in a control flow graph.</a:t>
            </a:r>
          </a:p>
          <a:p>
            <a:r>
              <a:rPr lang="en-US" sz="2800" dirty="0" smtClean="0"/>
              <a:t>It consist of the following components.</a:t>
            </a:r>
          </a:p>
          <a:p>
            <a:r>
              <a:rPr lang="en-US" sz="2800" dirty="0" smtClean="0"/>
              <a:t>Node:-A node in this graph represents a block  of statements that is always executed together. </a:t>
            </a:r>
          </a:p>
          <a:p>
            <a:r>
              <a:rPr lang="en-US" sz="2800" dirty="0" smtClean="0"/>
              <a:t>Edge:-  possible transfer of control after executing last statement of block represented by node </a:t>
            </a:r>
            <a:r>
              <a:rPr lang="en-US" sz="2800" dirty="0"/>
              <a:t>i</a:t>
            </a:r>
            <a:r>
              <a:rPr lang="en-US" sz="2800" dirty="0" smtClean="0"/>
              <a:t> to the first statement of block represented by node j.</a:t>
            </a:r>
          </a:p>
          <a:p>
            <a:pPr>
              <a:buNone/>
            </a:pPr>
            <a:r>
              <a:rPr lang="en-US" sz="2800" dirty="0" smtClean="0"/>
              <a:t>  </a:t>
            </a:r>
            <a:endParaRPr lang="en-US" sz="2800" dirty="0"/>
          </a:p>
        </p:txBody>
      </p:sp>
      <p:sp>
        <p:nvSpPr>
          <p:cNvPr id="4" name="Footer Placeholder 3"/>
          <p:cNvSpPr>
            <a:spLocks noGrp="1"/>
          </p:cNvSpPr>
          <p:nvPr>
            <p:ph type="ftr" sz="quarter" idx="11"/>
          </p:nvPr>
        </p:nvSpPr>
        <p:spPr/>
        <p:txBody>
          <a:bodyPr/>
          <a:lstStyle/>
          <a:p>
            <a:r>
              <a:rPr lang="en-US" smtClean="0"/>
              <a:t>Powered by- jpwebdevelopers</a:t>
            </a:r>
            <a:endParaRPr lang="en-US"/>
          </a:p>
        </p:txBody>
      </p:sp>
    </p:spTree>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solidFill>
                  <a:schemeClr val="accent2"/>
                </a:solidFill>
                <a:latin typeface="Times New Roman" pitchFamily="18" charset="0"/>
                <a:cs typeface="Times New Roman" pitchFamily="18" charset="0"/>
              </a:rPr>
              <a:t>CONT</a:t>
            </a:r>
            <a:r>
              <a:rPr lang="en-US" dirty="0" smtClean="0">
                <a:solidFill>
                  <a:schemeClr val="accent2"/>
                </a:solidFill>
              </a:rPr>
              <a:t>…</a:t>
            </a:r>
            <a:endParaRPr lang="en-US" dirty="0">
              <a:solidFill>
                <a:schemeClr val="accent2"/>
              </a:solidFill>
            </a:endParaRPr>
          </a:p>
        </p:txBody>
      </p:sp>
      <p:sp>
        <p:nvSpPr>
          <p:cNvPr id="3" name="Content Placeholder 2"/>
          <p:cNvSpPr>
            <a:spLocks noGrp="1"/>
          </p:cNvSpPr>
          <p:nvPr>
            <p:ph sz="quarter" idx="1"/>
          </p:nvPr>
        </p:nvSpPr>
        <p:spPr/>
        <p:txBody>
          <a:bodyPr>
            <a:normAutofit/>
          </a:bodyPr>
          <a:lstStyle/>
          <a:p>
            <a:endParaRPr lang="en-US" sz="2800" dirty="0" smtClean="0"/>
          </a:p>
          <a:p>
            <a:r>
              <a:rPr lang="en-US" sz="2800" dirty="0" smtClean="0"/>
              <a:t>Path:-finite sequence of nodes.</a:t>
            </a:r>
          </a:p>
          <a:p>
            <a:r>
              <a:rPr lang="en-US" sz="2800" dirty="0" smtClean="0"/>
              <a:t>Exit node:-Node corresponding to a block whose last statement is exit statement.</a:t>
            </a:r>
          </a:p>
          <a:p>
            <a:r>
              <a:rPr lang="en-US" sz="2800" dirty="0" smtClean="0"/>
              <a:t>Complete path:-A path whose first node is the start node and the last node is the exit.</a:t>
            </a:r>
          </a:p>
          <a:p>
            <a:pPr>
              <a:buNone/>
            </a:pPr>
            <a:endParaRPr lang="en-US" sz="2800" dirty="0"/>
          </a:p>
        </p:txBody>
      </p:sp>
      <p:sp>
        <p:nvSpPr>
          <p:cNvPr id="4" name="Footer Placeholder 3"/>
          <p:cNvSpPr>
            <a:spLocks noGrp="1"/>
          </p:cNvSpPr>
          <p:nvPr>
            <p:ph type="ftr" sz="quarter" idx="11"/>
          </p:nvPr>
        </p:nvSpPr>
        <p:spPr/>
        <p:txBody>
          <a:bodyPr/>
          <a:lstStyle/>
          <a:p>
            <a:r>
              <a:rPr lang="en-US" smtClean="0"/>
              <a:t>Powered by- jpwebdevelopers</a:t>
            </a:r>
            <a:endParaRPr lang="en-US"/>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17600" y="228600"/>
            <a:ext cx="10363200" cy="1143000"/>
          </a:xfrm>
        </p:spPr>
        <p:txBody>
          <a:bodyPr>
            <a:normAutofit/>
          </a:bodyPr>
          <a:lstStyle/>
          <a:p>
            <a:r>
              <a:rPr lang="en-US" b="1" dirty="0" smtClean="0">
                <a:solidFill>
                  <a:schemeClr val="accent2"/>
                </a:solidFill>
                <a:latin typeface="Times New Roman" pitchFamily="18" charset="0"/>
                <a:cs typeface="Times New Roman" pitchFamily="18" charset="0"/>
              </a:rPr>
              <a:t>Now we consider some criteria's</a:t>
            </a:r>
            <a:endParaRPr lang="en-US" b="1" dirty="0">
              <a:solidFill>
                <a:schemeClr val="accent2"/>
              </a:solidFill>
              <a:latin typeface="Times New Roman" pitchFamily="18" charset="0"/>
              <a:cs typeface="Times New Roman" pitchFamily="18" charset="0"/>
            </a:endParaRPr>
          </a:p>
        </p:txBody>
      </p:sp>
      <p:sp>
        <p:nvSpPr>
          <p:cNvPr id="3" name="Content Placeholder 2"/>
          <p:cNvSpPr>
            <a:spLocks noGrp="1"/>
          </p:cNvSpPr>
          <p:nvPr>
            <p:ph sz="quarter" idx="1"/>
          </p:nvPr>
        </p:nvSpPr>
        <p:spPr/>
        <p:txBody>
          <a:bodyPr/>
          <a:lstStyle/>
          <a:p>
            <a:endParaRPr lang="en-US" dirty="0" smtClean="0"/>
          </a:p>
          <a:p>
            <a:r>
              <a:rPr lang="en-US" dirty="0" smtClean="0"/>
              <a:t>Statement coverage</a:t>
            </a:r>
          </a:p>
          <a:p>
            <a:endParaRPr lang="en-US" dirty="0" smtClean="0"/>
          </a:p>
          <a:p>
            <a:r>
              <a:rPr lang="en-US" dirty="0" smtClean="0"/>
              <a:t>Branch coverage</a:t>
            </a:r>
          </a:p>
          <a:p>
            <a:endParaRPr lang="en-US" dirty="0" smtClean="0"/>
          </a:p>
          <a:p>
            <a:r>
              <a:rPr lang="en-US" dirty="0" smtClean="0"/>
              <a:t>Condition coverage</a:t>
            </a:r>
          </a:p>
        </p:txBody>
      </p:sp>
      <p:sp>
        <p:nvSpPr>
          <p:cNvPr id="4" name="Footer Placeholder 3"/>
          <p:cNvSpPr>
            <a:spLocks noGrp="1"/>
          </p:cNvSpPr>
          <p:nvPr>
            <p:ph type="ftr" sz="quarter" idx="11"/>
          </p:nvPr>
        </p:nvSpPr>
        <p:spPr/>
        <p:txBody>
          <a:bodyPr/>
          <a:lstStyle/>
          <a:p>
            <a:r>
              <a:rPr lang="en-US" smtClean="0"/>
              <a:t>Powered by- jpwebdevelopers</a:t>
            </a:r>
            <a:endParaRPr lang="en-US"/>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chemeClr val="accent2"/>
                </a:solidFill>
                <a:latin typeface="Times New Roman" pitchFamily="18" charset="0"/>
                <a:cs typeface="Times New Roman" pitchFamily="18" charset="0"/>
              </a:rPr>
              <a:t>Statement coverage</a:t>
            </a:r>
            <a:endParaRPr lang="en-US" b="1" dirty="0">
              <a:solidFill>
                <a:schemeClr val="accent2"/>
              </a:solidFill>
              <a:latin typeface="Times New Roman" pitchFamily="18" charset="0"/>
              <a:cs typeface="Times New Roman" pitchFamily="18" charset="0"/>
            </a:endParaRPr>
          </a:p>
        </p:txBody>
      </p:sp>
      <p:sp>
        <p:nvSpPr>
          <p:cNvPr id="3" name="Content Placeholder 2"/>
          <p:cNvSpPr>
            <a:spLocks noGrp="1"/>
          </p:cNvSpPr>
          <p:nvPr>
            <p:ph sz="quarter" idx="1"/>
          </p:nvPr>
        </p:nvSpPr>
        <p:spPr/>
        <p:txBody>
          <a:bodyPr/>
          <a:lstStyle/>
          <a:p>
            <a:r>
              <a:rPr lang="en-US" dirty="0" smtClean="0"/>
              <a:t>  Execute all statements in a program at least once during testing. The coverage criteria is not very strong, and can leave errors undected. </a:t>
            </a:r>
          </a:p>
          <a:p>
            <a:r>
              <a:rPr lang="en-US" dirty="0" smtClean="0">
                <a:solidFill>
                  <a:srgbClr val="FF0000"/>
                </a:solidFill>
              </a:rPr>
              <a:t>For example</a:t>
            </a:r>
            <a:r>
              <a:rPr lang="en-US" dirty="0" smtClean="0"/>
              <a:t>:-if there is an if statement in the program without having an </a:t>
            </a:r>
            <a:r>
              <a:rPr lang="en-US" u="sng" dirty="0" smtClean="0"/>
              <a:t>else</a:t>
            </a:r>
            <a:r>
              <a:rPr lang="en-US" dirty="0" smtClean="0"/>
              <a:t> clause, the statement coverage  criterion for this statement  will be satisfied  by a test case that evaluate the condition is true. No test case is needed that ensure  that the condition if  statement evaluates to true.</a:t>
            </a:r>
            <a:endParaRPr lang="en-US" dirty="0"/>
          </a:p>
        </p:txBody>
      </p:sp>
      <p:sp>
        <p:nvSpPr>
          <p:cNvPr id="4" name="Footer Placeholder 3"/>
          <p:cNvSpPr>
            <a:spLocks noGrp="1"/>
          </p:cNvSpPr>
          <p:nvPr>
            <p:ph type="ftr" sz="quarter" idx="11"/>
          </p:nvPr>
        </p:nvSpPr>
        <p:spPr/>
        <p:txBody>
          <a:bodyPr/>
          <a:lstStyle/>
          <a:p>
            <a:r>
              <a:rPr lang="en-US" smtClean="0"/>
              <a:t>Powered by- jpwebdevelopers</a:t>
            </a:r>
            <a:endParaRPr lang="en-US"/>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chemeClr val="accent2"/>
                </a:solidFill>
                <a:latin typeface="Times New Roman" pitchFamily="18" charset="0"/>
                <a:cs typeface="Times New Roman" pitchFamily="18" charset="0"/>
              </a:rPr>
              <a:t>Cont…</a:t>
            </a:r>
            <a:r>
              <a:rPr lang="en-US" dirty="0" smtClean="0">
                <a:latin typeface="Times New Roman" pitchFamily="18" charset="0"/>
                <a:cs typeface="Times New Roman" pitchFamily="18" charset="0"/>
              </a:rPr>
              <a:t>.</a:t>
            </a:r>
            <a:endParaRPr lang="en-US" dirty="0">
              <a:latin typeface="Times New Roman" pitchFamily="18" charset="0"/>
              <a:cs typeface="Times New Roman" pitchFamily="18" charset="0"/>
            </a:endParaRPr>
          </a:p>
        </p:txBody>
      </p:sp>
      <p:sp>
        <p:nvSpPr>
          <p:cNvPr id="3" name="Content Placeholder 2"/>
          <p:cNvSpPr>
            <a:spLocks noGrp="1"/>
          </p:cNvSpPr>
          <p:nvPr>
            <p:ph sz="quarter" idx="1"/>
          </p:nvPr>
        </p:nvSpPr>
        <p:spPr/>
        <p:txBody>
          <a:bodyPr>
            <a:normAutofit fontScale="92500" lnSpcReduction="20000"/>
          </a:bodyPr>
          <a:lstStyle/>
          <a:p>
            <a:r>
              <a:rPr lang="en-US" dirty="0" smtClean="0"/>
              <a:t>For exp:-</a:t>
            </a:r>
          </a:p>
          <a:p>
            <a:pPr>
              <a:buNone/>
            </a:pPr>
            <a:r>
              <a:rPr lang="en-US" dirty="0" smtClean="0"/>
              <a:t>    int abs (x)</a:t>
            </a:r>
          </a:p>
          <a:p>
            <a:pPr>
              <a:buNone/>
            </a:pPr>
            <a:r>
              <a:rPr lang="en-US" dirty="0" smtClean="0"/>
              <a:t>    Int x;</a:t>
            </a:r>
          </a:p>
          <a:p>
            <a:pPr>
              <a:buNone/>
            </a:pPr>
            <a:r>
              <a:rPr lang="en-US" dirty="0" smtClean="0"/>
              <a:t>    {  </a:t>
            </a:r>
          </a:p>
          <a:p>
            <a:pPr>
              <a:buNone/>
            </a:pPr>
            <a:r>
              <a:rPr lang="en-US" dirty="0" smtClean="0"/>
              <a:t>       (x&gt;=0) x=0-x;</a:t>
            </a:r>
          </a:p>
          <a:p>
            <a:pPr>
              <a:buNone/>
            </a:pPr>
            <a:r>
              <a:rPr lang="en-US" dirty="0" smtClean="0"/>
              <a:t>       return (x)</a:t>
            </a:r>
          </a:p>
          <a:p>
            <a:pPr>
              <a:buNone/>
            </a:pPr>
            <a:r>
              <a:rPr lang="en-US" dirty="0" smtClean="0"/>
              <a:t>      }</a:t>
            </a:r>
          </a:p>
          <a:p>
            <a:pPr>
              <a:buNone/>
            </a:pPr>
            <a:r>
              <a:rPr lang="en-US" dirty="0" smtClean="0"/>
              <a:t>     This program is clearly wrong. suppose we executed the function with the set of test cases{x=0}(i.e., the set has only one case). The statement coverage criterion will be satisfied by testing with this set, but the error will not revealed.</a:t>
            </a:r>
            <a:endParaRPr lang="en-US" dirty="0"/>
          </a:p>
        </p:txBody>
      </p:sp>
      <p:sp>
        <p:nvSpPr>
          <p:cNvPr id="4" name="Footer Placeholder 3"/>
          <p:cNvSpPr>
            <a:spLocks noGrp="1"/>
          </p:cNvSpPr>
          <p:nvPr>
            <p:ph type="ftr" sz="quarter" idx="11"/>
          </p:nvPr>
        </p:nvSpPr>
        <p:spPr/>
        <p:txBody>
          <a:bodyPr/>
          <a:lstStyle/>
          <a:p>
            <a:r>
              <a:rPr lang="en-US" smtClean="0"/>
              <a:t>Powered by- jpwebdevelopers</a:t>
            </a:r>
            <a:endParaRPr lang="en-US"/>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F46216B-77A9-411A-B9D3-5023FCB70208}"/>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office theme</Template>
  <TotalTime>37</TotalTime>
  <Words>1126</Words>
  <Application>Microsoft Office PowerPoint</Application>
  <PresentationFormat>Custom</PresentationFormat>
  <Paragraphs>141</Paragraphs>
  <Slides>20</Slides>
  <Notes>0</Notes>
  <HiddenSlides>0</HiddenSlides>
  <MMClips>0</MMClips>
  <ScaleCrop>false</ScaleCrop>
  <HeadingPairs>
    <vt:vector size="4" baseType="variant">
      <vt:variant>
        <vt:lpstr>Theme</vt:lpstr>
      </vt:variant>
      <vt:variant>
        <vt:i4>1</vt:i4>
      </vt:variant>
      <vt:variant>
        <vt:lpstr>Slide Titles</vt:lpstr>
      </vt:variant>
      <vt:variant>
        <vt:i4>20</vt:i4>
      </vt:variant>
    </vt:vector>
  </HeadingPairs>
  <TitlesOfParts>
    <vt:vector size="21" baseType="lpstr">
      <vt:lpstr>office theme</vt:lpstr>
      <vt:lpstr>Slide 1</vt:lpstr>
      <vt:lpstr>  WHITE BOX TESTING </vt:lpstr>
      <vt:lpstr>Working of white box testing</vt:lpstr>
      <vt:lpstr> TYPES OF WHITE BOX TESTING</vt:lpstr>
      <vt:lpstr>Control flow Testing </vt:lpstr>
      <vt:lpstr>CONT…</vt:lpstr>
      <vt:lpstr>Now we consider some criteria's</vt:lpstr>
      <vt:lpstr>Statement coverage</vt:lpstr>
      <vt:lpstr>Cont….</vt:lpstr>
      <vt:lpstr>Branch coverage</vt:lpstr>
      <vt:lpstr>Cont…..</vt:lpstr>
      <vt:lpstr>Condition coverage</vt:lpstr>
      <vt:lpstr>DATA FLOW BASED TESTING </vt:lpstr>
      <vt:lpstr>Cont….</vt:lpstr>
      <vt:lpstr>Cont….</vt:lpstr>
      <vt:lpstr>Mutation Testing </vt:lpstr>
      <vt:lpstr>Cont…</vt:lpstr>
      <vt:lpstr>Advantages of white box testing</vt:lpstr>
      <vt:lpstr>Disadvantages of white box testing</vt:lpstr>
      <vt:lpstr>Slide 20</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pcw</dc:creator>
  <cp:lastModifiedBy>pcw</cp:lastModifiedBy>
  <cp:revision>5</cp:revision>
  <dcterms:created xsi:type="dcterms:W3CDTF">2013-07-15T20:26:25Z</dcterms:created>
  <dcterms:modified xsi:type="dcterms:W3CDTF">2021-06-22T15:38:57Z</dcterms:modified>
</cp:coreProperties>
</file>